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4"/>
  </p:sldMasterIdLst>
  <p:notesMasterIdLst>
    <p:notesMasterId r:id="rId18"/>
  </p:notesMasterIdLst>
  <p:sldIdLst>
    <p:sldId id="271" r:id="rId5"/>
    <p:sldId id="272" r:id="rId6"/>
    <p:sldId id="273" r:id="rId7"/>
    <p:sldId id="283" r:id="rId8"/>
    <p:sldId id="280" r:id="rId9"/>
    <p:sldId id="275" r:id="rId10"/>
    <p:sldId id="282" r:id="rId11"/>
    <p:sldId id="286" r:id="rId12"/>
    <p:sldId id="285" r:id="rId13"/>
    <p:sldId id="276" r:id="rId14"/>
    <p:sldId id="277" r:id="rId15"/>
    <p:sldId id="281" r:id="rId16"/>
    <p:sldId id="279" r:id="rId17"/>
  </p:sldIdLst>
  <p:sldSz cx="9144000" cy="5143500" type="screen16x9"/>
  <p:notesSz cx="6858000" cy="9144000"/>
  <p:embeddedFontLst>
    <p:embeddedFont>
      <p:font typeface="Lexend Deca Light" panose="020B0604020202020204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F7FF"/>
    <a:srgbClr val="FF97A6"/>
    <a:srgbClr val="BF95DF"/>
    <a:srgbClr val="ABF7A3"/>
    <a:srgbClr val="B0EDFF"/>
    <a:srgbClr val="2CD134"/>
    <a:srgbClr val="00A5D5"/>
    <a:srgbClr val="69FF7E"/>
    <a:srgbClr val="00F040"/>
    <a:srgbClr val="97FF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5BD83A-D847-4206-BE4C-D3D57B4F69BF}" v="5" dt="2026-04-15T18:47:13.3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2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Cavaliere" userId="S::tcavaliere@avports.com::affc37a2-ee60-4dc2-b094-722fbd582ed1" providerId="AD" clId="Web-{7D3E4D28-B6DE-B981-0DB4-F1F8D240FD4C}"/>
    <pc:docChg chg="addSld delSld modSld">
      <pc:chgData name="Thomas Cavaliere" userId="S::tcavaliere@avports.com::affc37a2-ee60-4dc2-b094-722fbd582ed1" providerId="AD" clId="Web-{7D3E4D28-B6DE-B981-0DB4-F1F8D240FD4C}" dt="2025-04-15T05:16:33.853" v="1205"/>
      <pc:docMkLst>
        <pc:docMk/>
      </pc:docMkLst>
      <pc:sldChg chg="modSp">
        <pc:chgData name="Thomas Cavaliere" userId="S::tcavaliere@avports.com::affc37a2-ee60-4dc2-b094-722fbd582ed1" providerId="AD" clId="Web-{7D3E4D28-B6DE-B981-0DB4-F1F8D240FD4C}" dt="2025-04-15T03:28:27.737" v="3" actId="20577"/>
        <pc:sldMkLst>
          <pc:docMk/>
          <pc:sldMk cId="1824400457" sldId="271"/>
        </pc:sldMkLst>
      </pc:sldChg>
      <pc:sldChg chg="addSp delSp modSp">
        <pc:chgData name="Thomas Cavaliere" userId="S::tcavaliere@avports.com::affc37a2-ee60-4dc2-b094-722fbd582ed1" providerId="AD" clId="Web-{7D3E4D28-B6DE-B981-0DB4-F1F8D240FD4C}" dt="2025-04-15T04:08:04.227" v="454"/>
        <pc:sldMkLst>
          <pc:docMk/>
          <pc:sldMk cId="3460702096" sldId="274"/>
        </pc:sldMkLst>
      </pc:sldChg>
      <pc:sldChg chg="delSp modSp">
        <pc:chgData name="Thomas Cavaliere" userId="S::tcavaliere@avports.com::affc37a2-ee60-4dc2-b094-722fbd582ed1" providerId="AD" clId="Web-{7D3E4D28-B6DE-B981-0DB4-F1F8D240FD4C}" dt="2025-04-15T05:16:33.853" v="1205"/>
        <pc:sldMkLst>
          <pc:docMk/>
          <pc:sldMk cId="906393380" sldId="275"/>
        </pc:sldMkLst>
      </pc:sldChg>
      <pc:sldChg chg="modSp">
        <pc:chgData name="Thomas Cavaliere" userId="S::tcavaliere@avports.com::affc37a2-ee60-4dc2-b094-722fbd582ed1" providerId="AD" clId="Web-{7D3E4D28-B6DE-B981-0DB4-F1F8D240FD4C}" dt="2025-04-15T04:39:48.453" v="702" actId="20577"/>
        <pc:sldMkLst>
          <pc:docMk/>
          <pc:sldMk cId="2836689296" sldId="277"/>
        </pc:sldMkLst>
      </pc:sldChg>
      <pc:sldChg chg="addSp delSp modSp">
        <pc:chgData name="Thomas Cavaliere" userId="S::tcavaliere@avports.com::affc37a2-ee60-4dc2-b094-722fbd582ed1" providerId="AD" clId="Web-{7D3E4D28-B6DE-B981-0DB4-F1F8D240FD4C}" dt="2025-04-15T05:15:25.426" v="1140" actId="20577"/>
        <pc:sldMkLst>
          <pc:docMk/>
          <pc:sldMk cId="1232342605" sldId="280"/>
        </pc:sldMkLst>
      </pc:sldChg>
      <pc:sldChg chg="del">
        <pc:chgData name="Thomas Cavaliere" userId="S::tcavaliere@avports.com::affc37a2-ee60-4dc2-b094-722fbd582ed1" providerId="AD" clId="Web-{7D3E4D28-B6DE-B981-0DB4-F1F8D240FD4C}" dt="2025-04-15T05:15:51.709" v="1141"/>
        <pc:sldMkLst>
          <pc:docMk/>
          <pc:sldMk cId="2167347577" sldId="281"/>
        </pc:sldMkLst>
      </pc:sldChg>
      <pc:sldChg chg="modSp add del replId">
        <pc:chgData name="Thomas Cavaliere" userId="S::tcavaliere@avports.com::affc37a2-ee60-4dc2-b094-722fbd582ed1" providerId="AD" clId="Web-{7D3E4D28-B6DE-B981-0DB4-F1F8D240FD4C}" dt="2025-04-15T04:39:58.594" v="703"/>
        <pc:sldMkLst>
          <pc:docMk/>
          <pc:sldMk cId="3179505634" sldId="282"/>
        </pc:sldMkLst>
      </pc:sldChg>
    </pc:docChg>
  </pc:docChgLst>
  <pc:docChgLst>
    <pc:chgData name="Thomas Cavaliere" userId="S::tcavaliere@avports.com::affc37a2-ee60-4dc2-b094-722fbd582ed1" providerId="AD" clId="Web-{29ED9FA7-A456-14FE-E65E-27551195AEDC}"/>
    <pc:docChg chg="addSld modSld">
      <pc:chgData name="Thomas Cavaliere" userId="S::tcavaliere@avports.com::affc37a2-ee60-4dc2-b094-722fbd582ed1" providerId="AD" clId="Web-{29ED9FA7-A456-14FE-E65E-27551195AEDC}" dt="2025-04-15T18:05:43.484" v="5" actId="1076"/>
      <pc:docMkLst>
        <pc:docMk/>
      </pc:docMkLst>
      <pc:sldChg chg="modSp">
        <pc:chgData name="Thomas Cavaliere" userId="S::tcavaliere@avports.com::affc37a2-ee60-4dc2-b094-722fbd582ed1" providerId="AD" clId="Web-{29ED9FA7-A456-14FE-E65E-27551195AEDC}" dt="2025-04-15T18:03:55.168" v="0"/>
        <pc:sldMkLst>
          <pc:docMk/>
          <pc:sldMk cId="1232342605" sldId="280"/>
        </pc:sldMkLst>
      </pc:sldChg>
      <pc:sldChg chg="addSp delSp modSp add replId">
        <pc:chgData name="Thomas Cavaliere" userId="S::tcavaliere@avports.com::affc37a2-ee60-4dc2-b094-722fbd582ed1" providerId="AD" clId="Web-{29ED9FA7-A456-14FE-E65E-27551195AEDC}" dt="2025-04-15T18:05:43.484" v="5" actId="1076"/>
        <pc:sldMkLst>
          <pc:docMk/>
          <pc:sldMk cId="3464018674" sldId="281"/>
        </pc:sldMkLst>
      </pc:sldChg>
    </pc:docChg>
  </pc:docChgLst>
  <pc:docChgLst>
    <pc:chgData name="Thomas Cavaliere" userId="S::tcavaliere@avports.com::affc37a2-ee60-4dc2-b094-722fbd582ed1" providerId="AD" clId="Web-{E916745E-1934-4B3B-9AE9-DA4512AB370A}"/>
    <pc:docChg chg="addSld modSld sldOrd">
      <pc:chgData name="Thomas Cavaliere" userId="S::tcavaliere@avports.com::affc37a2-ee60-4dc2-b094-722fbd582ed1" providerId="AD" clId="Web-{E916745E-1934-4B3B-9AE9-DA4512AB370A}" dt="2025-04-16T19:13:04.069" v="278" actId="20577"/>
      <pc:docMkLst>
        <pc:docMk/>
      </pc:docMkLst>
      <pc:sldChg chg="addSp delSp modSp">
        <pc:chgData name="Thomas Cavaliere" userId="S::tcavaliere@avports.com::affc37a2-ee60-4dc2-b094-722fbd582ed1" providerId="AD" clId="Web-{E916745E-1934-4B3B-9AE9-DA4512AB370A}" dt="2025-04-16T19:02:33.566" v="204" actId="14100"/>
        <pc:sldMkLst>
          <pc:docMk/>
          <pc:sldMk cId="906393380" sldId="275"/>
        </pc:sldMkLst>
      </pc:sldChg>
      <pc:sldChg chg="modSp">
        <pc:chgData name="Thomas Cavaliere" userId="S::tcavaliere@avports.com::affc37a2-ee60-4dc2-b094-722fbd582ed1" providerId="AD" clId="Web-{E916745E-1934-4B3B-9AE9-DA4512AB370A}" dt="2025-04-16T19:13:04.069" v="278" actId="20577"/>
        <pc:sldMkLst>
          <pc:docMk/>
          <pc:sldMk cId="2836689296" sldId="277"/>
        </pc:sldMkLst>
      </pc:sldChg>
      <pc:sldChg chg="ord">
        <pc:chgData name="Thomas Cavaliere" userId="S::tcavaliere@avports.com::affc37a2-ee60-4dc2-b094-722fbd582ed1" providerId="AD" clId="Web-{E916745E-1934-4B3B-9AE9-DA4512AB370A}" dt="2025-04-16T19:12:22.161" v="273"/>
        <pc:sldMkLst>
          <pc:docMk/>
          <pc:sldMk cId="3042167799" sldId="279"/>
        </pc:sldMkLst>
      </pc:sldChg>
      <pc:sldChg chg="addSp delSp modSp add replId">
        <pc:chgData name="Thomas Cavaliere" userId="S::tcavaliere@avports.com::affc37a2-ee60-4dc2-b094-722fbd582ed1" providerId="AD" clId="Web-{E916745E-1934-4B3B-9AE9-DA4512AB370A}" dt="2025-04-16T19:11:22.144" v="272"/>
        <pc:sldMkLst>
          <pc:docMk/>
          <pc:sldMk cId="1519914773" sldId="282"/>
        </pc:sldMkLst>
      </pc:sldChg>
    </pc:docChg>
  </pc:docChgLst>
  <pc:docChgLst>
    <pc:chgData name="Thomas Cavaliere" userId="S::tcavaliere@avports.com::affc37a2-ee60-4dc2-b094-722fbd582ed1" providerId="AD" clId="Web-{FB7A5275-0008-C170-6BCA-88A729124907}"/>
    <pc:docChg chg="modSld">
      <pc:chgData name="Thomas Cavaliere" userId="S::tcavaliere@avports.com::affc37a2-ee60-4dc2-b094-722fbd582ed1" providerId="AD" clId="Web-{FB7A5275-0008-C170-6BCA-88A729124907}" dt="2025-03-19T17:46:44.517" v="12" actId="1076"/>
      <pc:docMkLst>
        <pc:docMk/>
      </pc:docMkLst>
      <pc:sldChg chg="modSp">
        <pc:chgData name="Thomas Cavaliere" userId="S::tcavaliere@avports.com::affc37a2-ee60-4dc2-b094-722fbd582ed1" providerId="AD" clId="Web-{FB7A5275-0008-C170-6BCA-88A729124907}" dt="2025-03-19T17:46:44.517" v="12" actId="1076"/>
        <pc:sldMkLst>
          <pc:docMk/>
          <pc:sldMk cId="906393380" sldId="275"/>
        </pc:sldMkLst>
      </pc:sldChg>
    </pc:docChg>
  </pc:docChgLst>
  <pc:docChgLst>
    <pc:chgData name="Thomas Cavaliere" userId="affc37a2-ee60-4dc2-b094-722fbd582ed1" providerId="ADAL" clId="{A687B368-5B0F-465C-B5C3-545CA5912D18}"/>
    <pc:docChg chg="undo redo custSel delSld modSld">
      <pc:chgData name="Thomas Cavaliere" userId="affc37a2-ee60-4dc2-b094-722fbd582ed1" providerId="ADAL" clId="{A687B368-5B0F-465C-B5C3-545CA5912D18}" dt="2025-04-15T05:53:32.413" v="623" actId="114"/>
      <pc:docMkLst>
        <pc:docMk/>
      </pc:docMkLst>
      <pc:sldChg chg="modSp mod">
        <pc:chgData name="Thomas Cavaliere" userId="affc37a2-ee60-4dc2-b094-722fbd582ed1" providerId="ADAL" clId="{A687B368-5B0F-465C-B5C3-545CA5912D18}" dt="2025-04-15T05:28:31.282" v="93" actId="20577"/>
        <pc:sldMkLst>
          <pc:docMk/>
          <pc:sldMk cId="3460702096" sldId="274"/>
        </pc:sldMkLst>
      </pc:sldChg>
      <pc:sldChg chg="addSp delSp modSp mod">
        <pc:chgData name="Thomas Cavaliere" userId="affc37a2-ee60-4dc2-b094-722fbd582ed1" providerId="ADAL" clId="{A687B368-5B0F-465C-B5C3-545CA5912D18}" dt="2025-04-15T05:53:15.155" v="622" actId="207"/>
        <pc:sldMkLst>
          <pc:docMk/>
          <pc:sldMk cId="906393380" sldId="275"/>
        </pc:sldMkLst>
      </pc:sldChg>
      <pc:sldChg chg="del">
        <pc:chgData name="Thomas Cavaliere" userId="affc37a2-ee60-4dc2-b094-722fbd582ed1" providerId="ADAL" clId="{A687B368-5B0F-465C-B5C3-545CA5912D18}" dt="2025-04-15T05:49:12.973" v="494" actId="47"/>
        <pc:sldMkLst>
          <pc:docMk/>
          <pc:sldMk cId="1537316472" sldId="278"/>
        </pc:sldMkLst>
      </pc:sldChg>
      <pc:sldChg chg="modSp mod">
        <pc:chgData name="Thomas Cavaliere" userId="affc37a2-ee60-4dc2-b094-722fbd582ed1" providerId="ADAL" clId="{A687B368-5B0F-465C-B5C3-545CA5912D18}" dt="2025-04-15T05:53:32.413" v="623" actId="114"/>
        <pc:sldMkLst>
          <pc:docMk/>
          <pc:sldMk cId="1232342605" sldId="280"/>
        </pc:sldMkLst>
      </pc:sldChg>
    </pc:docChg>
  </pc:docChgLst>
  <pc:docChgLst>
    <pc:chgData name="Thomas Cavaliere" userId="S::tcavaliere@avports.com::affc37a2-ee60-4dc2-b094-722fbd582ed1" providerId="AD" clId="Web-{25C4866F-5B4E-31B7-71CE-CECC7FE9F773}"/>
    <pc:docChg chg="modSld">
      <pc:chgData name="Thomas Cavaliere" userId="S::tcavaliere@avports.com::affc37a2-ee60-4dc2-b094-722fbd582ed1" providerId="AD" clId="Web-{25C4866F-5B4E-31B7-71CE-CECC7FE9F773}" dt="2025-09-15T19:23:15.961" v="7"/>
      <pc:docMkLst>
        <pc:docMk/>
      </pc:docMkLst>
      <pc:sldChg chg="addSp delSp">
        <pc:chgData name="Thomas Cavaliere" userId="S::tcavaliere@avports.com::affc37a2-ee60-4dc2-b094-722fbd582ed1" providerId="AD" clId="Web-{25C4866F-5B4E-31B7-71CE-CECC7FE9F773}" dt="2025-09-15T16:50:43.389" v="1"/>
        <pc:sldMkLst>
          <pc:docMk/>
          <pc:sldMk cId="2125278028" sldId="272"/>
        </pc:sldMkLst>
        <pc:picChg chg="add del">
          <ac:chgData name="Thomas Cavaliere" userId="S::tcavaliere@avports.com::affc37a2-ee60-4dc2-b094-722fbd582ed1" providerId="AD" clId="Web-{25C4866F-5B4E-31B7-71CE-CECC7FE9F773}" dt="2025-09-15T16:50:43.389" v="1"/>
          <ac:picMkLst>
            <pc:docMk/>
            <pc:sldMk cId="2125278028" sldId="272"/>
            <ac:picMk id="5" creationId="{772A2D99-AAE2-9618-9269-B62C5B8DE800}"/>
          </ac:picMkLst>
        </pc:picChg>
      </pc:sldChg>
      <pc:sldChg chg="modSp">
        <pc:chgData name="Thomas Cavaliere" userId="S::tcavaliere@avports.com::affc37a2-ee60-4dc2-b094-722fbd582ed1" providerId="AD" clId="Web-{25C4866F-5B4E-31B7-71CE-CECC7FE9F773}" dt="2025-09-15T19:23:15.961" v="7"/>
        <pc:sldMkLst>
          <pc:docMk/>
          <pc:sldMk cId="2456740151" sldId="273"/>
        </pc:sldMkLst>
        <pc:picChg chg="mod">
          <ac:chgData name="Thomas Cavaliere" userId="S::tcavaliere@avports.com::affc37a2-ee60-4dc2-b094-722fbd582ed1" providerId="AD" clId="Web-{25C4866F-5B4E-31B7-71CE-CECC7FE9F773}" dt="2025-09-15T19:23:15.961" v="7"/>
          <ac:picMkLst>
            <pc:docMk/>
            <pc:sldMk cId="2456740151" sldId="273"/>
            <ac:picMk id="2" creationId="{DA9E30B6-8C0D-75DF-6FCC-1D2ADD117D3C}"/>
          </ac:picMkLst>
        </pc:picChg>
      </pc:sldChg>
    </pc:docChg>
  </pc:docChgLst>
  <pc:docChgLst>
    <pc:chgData name="Thomas Cavaliere" userId="affc37a2-ee60-4dc2-b094-722fbd582ed1" providerId="ADAL" clId="{FBBFBF5D-C740-443D-B379-3767CD63E872}"/>
    <pc:docChg chg="undo redo custSel addSld delSld modSld sldOrd">
      <pc:chgData name="Thomas Cavaliere" userId="affc37a2-ee60-4dc2-b094-722fbd582ed1" providerId="ADAL" clId="{FBBFBF5D-C740-443D-B379-3767CD63E872}" dt="2026-04-15T18:47:13.319" v="1784" actId="27918"/>
      <pc:docMkLst>
        <pc:docMk/>
      </pc:docMkLst>
      <pc:sldChg chg="delSp mod">
        <pc:chgData name="Thomas Cavaliere" userId="affc37a2-ee60-4dc2-b094-722fbd582ed1" providerId="ADAL" clId="{FBBFBF5D-C740-443D-B379-3767CD63E872}" dt="2026-04-15T18:46:59.160" v="1782" actId="21"/>
        <pc:sldMkLst>
          <pc:docMk/>
          <pc:sldMk cId="1824400457" sldId="271"/>
        </pc:sldMkLst>
        <pc:spChg chg="del">
          <ac:chgData name="Thomas Cavaliere" userId="affc37a2-ee60-4dc2-b094-722fbd582ed1" providerId="ADAL" clId="{FBBFBF5D-C740-443D-B379-3767CD63E872}" dt="2026-04-15T18:46:59.160" v="1782" actId="21"/>
          <ac:spMkLst>
            <pc:docMk/>
            <pc:sldMk cId="1824400457" sldId="271"/>
            <ac:spMk id="55" creationId="{9752872E-B79E-3B5E-747A-44579AF7AD9A}"/>
          </ac:spMkLst>
        </pc:spChg>
      </pc:sldChg>
      <pc:sldChg chg="addSp delSp modSp mod">
        <pc:chgData name="Thomas Cavaliere" userId="affc37a2-ee60-4dc2-b094-722fbd582ed1" providerId="ADAL" clId="{FBBFBF5D-C740-443D-B379-3767CD63E872}" dt="2026-04-15T18:47:13.319" v="1784" actId="27918"/>
        <pc:sldMkLst>
          <pc:docMk/>
          <pc:sldMk cId="1519914773" sldId="282"/>
        </pc:sldMkLst>
      </pc:sldChg>
    </pc:docChg>
  </pc:docChgLst>
  <pc:docChgLst>
    <pc:chgData name="Thomas Cavaliere" userId="S::tcavaliere@avports.com::affc37a2-ee60-4dc2-b094-722fbd582ed1" providerId="AD" clId="Web-{A2EA5180-443E-D30C-B6EB-FF81A7C50821}"/>
    <pc:docChg chg="modSld sldOrd">
      <pc:chgData name="Thomas Cavaliere" userId="S::tcavaliere@avports.com::affc37a2-ee60-4dc2-b094-722fbd582ed1" providerId="AD" clId="Web-{A2EA5180-443E-D30C-B6EB-FF81A7C50821}" dt="2025-02-19T06:14:31.522" v="2"/>
      <pc:docMkLst>
        <pc:docMk/>
      </pc:docMkLst>
      <pc:sldChg chg="modSp">
        <pc:chgData name="Thomas Cavaliere" userId="S::tcavaliere@avports.com::affc37a2-ee60-4dc2-b094-722fbd582ed1" providerId="AD" clId="Web-{A2EA5180-443E-D30C-B6EB-FF81A7C50821}" dt="2025-02-19T06:13:47.755" v="1" actId="20577"/>
        <pc:sldMkLst>
          <pc:docMk/>
          <pc:sldMk cId="3460702096" sldId="274"/>
        </pc:sldMkLst>
      </pc:sldChg>
      <pc:sldChg chg="ord">
        <pc:chgData name="Thomas Cavaliere" userId="S::tcavaliere@avports.com::affc37a2-ee60-4dc2-b094-722fbd582ed1" providerId="AD" clId="Web-{A2EA5180-443E-D30C-B6EB-FF81A7C50821}" dt="2025-02-19T06:14:31.522" v="2"/>
        <pc:sldMkLst>
          <pc:docMk/>
          <pc:sldMk cId="1232342605" sldId="280"/>
        </pc:sldMkLst>
      </pc:sldChg>
    </pc:docChg>
  </pc:docChgLst>
  <pc:docChgLst>
    <pc:chgData name="Thomas Cavaliere" userId="S::tcavaliere@avports.com::affc37a2-ee60-4dc2-b094-722fbd582ed1" providerId="AD" clId="Web-{FFF8A1D5-105F-7586-C4AF-57843885E659}"/>
    <pc:docChg chg="modSld">
      <pc:chgData name="Thomas Cavaliere" userId="S::tcavaliere@avports.com::affc37a2-ee60-4dc2-b094-722fbd582ed1" providerId="AD" clId="Web-{FFF8A1D5-105F-7586-C4AF-57843885E659}" dt="2025-04-16T19:41:39.652" v="5" actId="1076"/>
      <pc:docMkLst>
        <pc:docMk/>
      </pc:docMkLst>
      <pc:sldChg chg="modSp">
        <pc:chgData name="Thomas Cavaliere" userId="S::tcavaliere@avports.com::affc37a2-ee60-4dc2-b094-722fbd582ed1" providerId="AD" clId="Web-{FFF8A1D5-105F-7586-C4AF-57843885E659}" dt="2025-04-16T19:41:39.652" v="5" actId="1076"/>
        <pc:sldMkLst>
          <pc:docMk/>
          <pc:sldMk cId="1519914773" sldId="282"/>
        </pc:sldMkLst>
      </pc:sldChg>
    </pc:docChg>
  </pc:docChgLst>
  <pc:docChgLst>
    <pc:chgData name="Thomas Cavaliere" userId="S::tcavaliere@avports.com::affc37a2-ee60-4dc2-b094-722fbd582ed1" providerId="AD" clId="Web-{0379223C-3AA0-7409-3E0A-D025605D5406}"/>
    <pc:docChg chg="addSld delSld modSld">
      <pc:chgData name="Thomas Cavaliere" userId="S::tcavaliere@avports.com::affc37a2-ee60-4dc2-b094-722fbd582ed1" providerId="AD" clId="Web-{0379223C-3AA0-7409-3E0A-D025605D5406}" dt="2025-09-15T19:26:59.746" v="7"/>
      <pc:docMkLst>
        <pc:docMk/>
      </pc:docMkLst>
      <pc:sldChg chg="modSp">
        <pc:chgData name="Thomas Cavaliere" userId="S::tcavaliere@avports.com::affc37a2-ee60-4dc2-b094-722fbd582ed1" providerId="AD" clId="Web-{0379223C-3AA0-7409-3E0A-D025605D5406}" dt="2025-09-15T19:26:23.151" v="1" actId="20577"/>
        <pc:sldMkLst>
          <pc:docMk/>
          <pc:sldMk cId="1824400457" sldId="271"/>
        </pc:sldMkLst>
        <pc:spChg chg="mod">
          <ac:chgData name="Thomas Cavaliere" userId="S::tcavaliere@avports.com::affc37a2-ee60-4dc2-b094-722fbd582ed1" providerId="AD" clId="Web-{0379223C-3AA0-7409-3E0A-D025605D5406}" dt="2025-09-15T19:26:23.151" v="1" actId="20577"/>
          <ac:spMkLst>
            <pc:docMk/>
            <pc:sldMk cId="1824400457" sldId="271"/>
            <ac:spMk id="11" creationId="{F3E98ACB-221C-B684-29F5-86685BA68EA6}"/>
          </ac:spMkLst>
        </pc:spChg>
      </pc:sldChg>
      <pc:sldChg chg="del">
        <pc:chgData name="Thomas Cavaliere" userId="S::tcavaliere@avports.com::affc37a2-ee60-4dc2-b094-722fbd582ed1" providerId="AD" clId="Web-{0379223C-3AA0-7409-3E0A-D025605D5406}" dt="2025-09-15T19:26:56.167" v="5"/>
        <pc:sldMkLst>
          <pc:docMk/>
          <pc:sldMk cId="3460702096" sldId="274"/>
        </pc:sldMkLst>
      </pc:sldChg>
      <pc:sldChg chg="modSp add replId">
        <pc:chgData name="Thomas Cavaliere" userId="S::tcavaliere@avports.com::affc37a2-ee60-4dc2-b094-722fbd582ed1" providerId="AD" clId="Web-{0379223C-3AA0-7409-3E0A-D025605D5406}" dt="2025-09-15T19:26:59.746" v="7"/>
        <pc:sldMkLst>
          <pc:docMk/>
          <pc:sldMk cId="1657267823" sldId="283"/>
        </pc:sldMkLst>
        <pc:graphicFrameChg chg="mod modGraphic">
          <ac:chgData name="Thomas Cavaliere" userId="S::tcavaliere@avports.com::affc37a2-ee60-4dc2-b094-722fbd582ed1" providerId="AD" clId="Web-{0379223C-3AA0-7409-3E0A-D025605D5406}" dt="2025-09-15T19:26:59.746" v="7"/>
          <ac:graphicFrameMkLst>
            <pc:docMk/>
            <pc:sldMk cId="1657267823" sldId="283"/>
            <ac:graphicFrameMk id="8" creationId="{BDF94A48-A604-7734-EA1C-7DDEE18979F6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18_49740E4D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13_3606772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1A_5A980F1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1E_116A52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1D_721F788F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972925742528512E-2"/>
          <c:y val="7.389970376639865E-2"/>
          <c:w val="0.93205414851494295"/>
          <c:h val="0.534859289039356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Aircraft</c:v>
                </c:pt>
              </c:strCache>
            </c:strRef>
          </c:tx>
          <c:spPr>
            <a:solidFill>
              <a:srgbClr val="ABF7A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Ops/Robsinson</c:v>
                </c:pt>
                <c:pt idx="1">
                  <c:v>Main Entrance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 formatCode="General">
                  <c:v>5384</c:v>
                </c:pt>
                <c:pt idx="1">
                  <c:v>3410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86-4FB2-9A8E-EA5C6D23A47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Community</c:v>
                </c:pt>
              </c:strCache>
            </c:strRef>
          </c:tx>
          <c:spPr>
            <a:solidFill>
              <a:srgbClr val="B0EDFF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Ops/Robsinson</c:v>
                </c:pt>
                <c:pt idx="1">
                  <c:v>Main Entrance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 formatCode="General">
                  <c:v>2748</c:v>
                </c:pt>
                <c:pt idx="1">
                  <c:v>20652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86-4FB2-9A8E-EA5C6D23A47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Weather</c:v>
                </c:pt>
              </c:strCache>
            </c:strRef>
          </c:tx>
          <c:spPr>
            <a:solidFill>
              <a:srgbClr val="FF97A6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Ops/Robsinson</c:v>
                </c:pt>
                <c:pt idx="1">
                  <c:v>Main Entrance</c:v>
                </c:pt>
              </c:strCache>
            </c:strRef>
          </c:cat>
          <c:val>
            <c:numRef>
              <c:f>Sheet1!$D$2:$D$3</c:f>
              <c:numCache>
                <c:formatCode>#,##0</c:formatCode>
                <c:ptCount val="2"/>
                <c:pt idx="0" formatCode="General">
                  <c:v>20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86-4FB2-9A8E-EA5C6D23A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05611648"/>
        <c:axId val="1205957183"/>
      </c:barChart>
      <c:catAx>
        <c:axId val="805611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05957183"/>
        <c:crosses val="autoZero"/>
        <c:auto val="1"/>
        <c:lblAlgn val="ctr"/>
        <c:lblOffset val="100"/>
        <c:noMultiLvlLbl val="0"/>
      </c:catAx>
      <c:valAx>
        <c:axId val="1205957183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80561164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6327252437411891"/>
          <c:y val="0.66376843942130159"/>
          <c:w val="0.50235041383237111"/>
          <c:h val="0.123928129375240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5759941577282"/>
          <c:y val="0.14978284702310674"/>
          <c:w val="0.47657023821654099"/>
          <c:h val="0.6075893167184228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12700">
              <a:solidFill>
                <a:schemeClr val="tx2">
                  <a:lumMod val="50000"/>
                </a:schemeClr>
              </a:solidFill>
            </a:ln>
          </c:spPr>
          <c:dPt>
            <c:idx val="0"/>
            <c:bubble3D val="0"/>
            <c:spPr>
              <a:solidFill>
                <a:srgbClr val="ABF7A3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68D-4918-B84E-17F99270ADF1}"/>
              </c:ext>
            </c:extLst>
          </c:dPt>
          <c:dPt>
            <c:idx val="1"/>
            <c:bubble3D val="0"/>
            <c:spPr>
              <a:solidFill>
                <a:srgbClr val="FF97A6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68D-4918-B84E-17F99270ADF1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8D-4918-B84E-17F99270ADF1}"/>
              </c:ext>
            </c:extLst>
          </c:dPt>
          <c:dPt>
            <c:idx val="3"/>
            <c:bubble3D val="0"/>
            <c:spPr>
              <a:solidFill>
                <a:srgbClr val="B0EDFF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68D-4918-B84E-17F99270ADF1}"/>
              </c:ext>
            </c:extLst>
          </c:dPt>
          <c:dPt>
            <c:idx val="4"/>
            <c:bubble3D val="0"/>
            <c:spPr>
              <a:solidFill>
                <a:srgbClr val="BF95DF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68D-4918-B84E-17F99270ADF1}"/>
              </c:ext>
            </c:extLst>
          </c:dPt>
          <c:dLbls>
            <c:dLbl>
              <c:idx val="0"/>
              <c:layout>
                <c:manualLayout>
                  <c:x val="1.858904661585239E-3"/>
                  <c:y val="-1.718032254224003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8D-4918-B84E-17F99270ADF1}"/>
                </c:ext>
              </c:extLst>
            </c:dLbl>
            <c:dLbl>
              <c:idx val="2"/>
              <c:layout>
                <c:manualLayout>
                  <c:x val="1.0255103293962524E-2"/>
                  <c:y val="4.525983947297927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&lt;</a:t>
                    </a:r>
                    <a:fld id="{8D103362-30CA-4634-88D6-004CC90E06ED}" type="PERCENTAGE">
                      <a:rPr lang="en-US" smtClean="0"/>
                      <a:pPr/>
                      <a:t>[PERCENTAGE]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68D-4918-B84E-17F99270ADF1}"/>
                </c:ext>
              </c:extLst>
            </c:dLbl>
            <c:dLbl>
              <c:idx val="4"/>
              <c:layout>
                <c:manualLayout>
                  <c:x val="1.3748209855842479E-2"/>
                  <c:y val="-1.949044080442094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68D-4918-B84E-17F99270AD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Business Jet</c:v>
                </c:pt>
                <c:pt idx="1">
                  <c:v>Commercial Jet</c:v>
                </c:pt>
                <c:pt idx="2">
                  <c:v>Helicopter</c:v>
                </c:pt>
                <c:pt idx="3">
                  <c:v>Piston</c:v>
                </c:pt>
                <c:pt idx="4">
                  <c:v>Turboprop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 formatCode="General">
                  <c:v>977</c:v>
                </c:pt>
                <c:pt idx="1">
                  <c:v>2510</c:v>
                </c:pt>
                <c:pt idx="2" formatCode="General">
                  <c:v>38</c:v>
                </c:pt>
                <c:pt idx="3">
                  <c:v>1385</c:v>
                </c:pt>
                <c:pt idx="4" formatCode="General">
                  <c:v>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8D-4918-B84E-17F99270A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6.5052469711597824E-2"/>
          <c:w val="0.3818655630615897"/>
          <c:h val="0.723859354407189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972925742528512E-2"/>
          <c:y val="7.389970376639865E-2"/>
          <c:w val="0.93205414851494295"/>
          <c:h val="0.534859289039356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65-74 dB</c:v>
                </c:pt>
              </c:strCache>
            </c:strRef>
          </c:tx>
          <c:spPr>
            <a:solidFill>
              <a:srgbClr val="ABF7A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2070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21-410E-BC16-8A2B5996F6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75-84 dB</c:v>
                </c:pt>
              </c:strCache>
            </c:strRef>
          </c:tx>
          <c:spPr>
            <a:solidFill>
              <a:srgbClr val="B0EDF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21-410E-BC16-8A2B5996F6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85-94 dB</c:v>
                </c:pt>
              </c:strCache>
            </c:strRef>
          </c:tx>
          <c:spPr>
            <a:solidFill>
              <a:srgbClr val="FF97A6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21-410E-BC16-8A2B5996F68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95+ db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21-410E-BC16-8A2B5996F6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05611648"/>
        <c:axId val="1205957183"/>
      </c:barChart>
      <c:catAx>
        <c:axId val="805611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05957183"/>
        <c:crosses val="autoZero"/>
        <c:auto val="1"/>
        <c:lblAlgn val="ctr"/>
        <c:lblOffset val="100"/>
        <c:noMultiLvlLbl val="0"/>
      </c:catAx>
      <c:valAx>
        <c:axId val="1205957183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80561164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4.9891560471811383E-2"/>
          <c:y val="0.63155673984619676"/>
          <c:w val="0.92075005812436317"/>
          <c:h val="0.316999979071631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Time of Day</c:v>
                </c:pt>
              </c:strCache>
            </c:strRef>
          </c:tx>
          <c:spPr>
            <a:solidFill>
              <a:srgbClr val="ABF7A3"/>
            </a:solidFill>
            <a:ln>
              <a:noFill/>
            </a:ln>
            <a:effectLst/>
          </c:spPr>
          <c:invertIfNegative val="0"/>
          <c:cat>
            <c:numRef>
              <c:f>Sheet1!$A$2:$A$13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  <c:pt idx="11">
                  <c:v>22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0.31531531531531498</c:v>
                </c:pt>
                <c:pt idx="1">
                  <c:v>0.162162162162162</c:v>
                </c:pt>
                <c:pt idx="2">
                  <c:v>4.5045045045045001E-2</c:v>
                </c:pt>
                <c:pt idx="3">
                  <c:v>3.5225225225225198</c:v>
                </c:pt>
                <c:pt idx="4">
                  <c:v>7.4324324324324298</c:v>
                </c:pt>
                <c:pt idx="5">
                  <c:v>6.49549549549549</c:v>
                </c:pt>
                <c:pt idx="6">
                  <c:v>6.5045045045045002</c:v>
                </c:pt>
                <c:pt idx="7">
                  <c:v>9.4594594594594597</c:v>
                </c:pt>
                <c:pt idx="8">
                  <c:v>5.9189189189189104</c:v>
                </c:pt>
                <c:pt idx="9">
                  <c:v>4.6756756756756701</c:v>
                </c:pt>
                <c:pt idx="10">
                  <c:v>2.8828828828828801</c:v>
                </c:pt>
                <c:pt idx="11">
                  <c:v>1.0900900900900901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0A-4028-BFBD-A23263B0A0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9738016"/>
        <c:axId val="1649740416"/>
      </c:barChart>
      <c:catAx>
        <c:axId val="164973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9740416"/>
        <c:crosses val="autoZero"/>
        <c:auto val="1"/>
        <c:lblAlgn val="ctr"/>
        <c:lblOffset val="100"/>
        <c:noMultiLvlLbl val="0"/>
      </c:catAx>
      <c:valAx>
        <c:axId val="164974041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973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5759941577282"/>
          <c:y val="0.14978284702310674"/>
          <c:w val="0.47657023821654099"/>
          <c:h val="0.6075893167184228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Complaints</c:v>
                </c:pt>
              </c:strCache>
            </c:strRef>
          </c:tx>
          <c:spPr>
            <a:ln w="12700">
              <a:solidFill>
                <a:schemeClr val="tx2">
                  <a:lumMod val="50000"/>
                </a:schemeClr>
              </a:solidFill>
            </a:ln>
          </c:spPr>
          <c:dPt>
            <c:idx val="0"/>
            <c:bubble3D val="0"/>
            <c:spPr>
              <a:solidFill>
                <a:srgbClr val="ABF7A3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19D-4C8E-9B39-CA9FB52034CD}"/>
              </c:ext>
            </c:extLst>
          </c:dPt>
          <c:dPt>
            <c:idx val="1"/>
            <c:bubble3D val="0"/>
            <c:spPr>
              <a:solidFill>
                <a:srgbClr val="FF97A6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19D-4C8E-9B39-CA9FB52034CD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19D-4C8E-9B39-CA9FB52034CD}"/>
              </c:ext>
            </c:extLst>
          </c:dPt>
          <c:dPt>
            <c:idx val="3"/>
            <c:bubble3D val="0"/>
            <c:spPr>
              <a:solidFill>
                <a:srgbClr val="B0EDFF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19D-4C8E-9B39-CA9FB52034CD}"/>
              </c:ext>
            </c:extLst>
          </c:dPt>
          <c:dPt>
            <c:idx val="4"/>
            <c:bubble3D val="0"/>
            <c:spPr>
              <a:solidFill>
                <a:srgbClr val="BF95DF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19D-4C8E-9B39-CA9FB52034C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E19D-4C8E-9B39-CA9FB52034CD}"/>
              </c:ext>
            </c:extLst>
          </c:dPt>
          <c:dPt>
            <c:idx val="6"/>
            <c:bubble3D val="0"/>
            <c:spPr>
              <a:solidFill>
                <a:schemeClr val="bg2">
                  <a:lumMod val="75000"/>
                </a:schemeClr>
              </a:solidFill>
              <a:ln w="1270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19D-4C8E-9B39-CA9FB52034CD}"/>
              </c:ext>
            </c:extLst>
          </c:dPt>
          <c:dLbls>
            <c:dLbl>
              <c:idx val="0"/>
              <c:layout>
                <c:manualLayout>
                  <c:x val="1.858904661585239E-3"/>
                  <c:y val="-1.718032254224003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19D-4C8E-9B39-CA9FB52034CD}"/>
                </c:ext>
              </c:extLst>
            </c:dLbl>
            <c:dLbl>
              <c:idx val="1"/>
              <c:layout>
                <c:manualLayout>
                  <c:x val="0"/>
                  <c:y val="0.1117634285292555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538286164802941E-2"/>
                      <c:h val="6.00228220420050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19D-4C8E-9B39-CA9FB52034CD}"/>
                </c:ext>
              </c:extLst>
            </c:dLbl>
            <c:dLbl>
              <c:idx val="2"/>
              <c:layout>
                <c:manualLayout>
                  <c:x val="1.0255103293962524E-2"/>
                  <c:y val="4.5259839472979277E-2"/>
                </c:manualLayout>
              </c:layout>
              <c:tx>
                <c:rich>
                  <a:bodyPr/>
                  <a:lstStyle/>
                  <a:p>
                    <a:fld id="{8D103362-30CA-4634-88D6-004CC90E06ED}" type="PERCENTAGE">
                      <a:rPr lang="en-US" smtClean="0"/>
                      <a:pPr/>
                      <a:t>[PERCENTAGE]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19D-4C8E-9B39-CA9FB52034CD}"/>
                </c:ext>
              </c:extLst>
            </c:dLbl>
            <c:dLbl>
              <c:idx val="4"/>
              <c:layout>
                <c:manualLayout>
                  <c:x val="1.3748209855842479E-2"/>
                  <c:y val="-1.949044080442094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19D-4C8E-9B39-CA9FB52034CD}"/>
                </c:ext>
              </c:extLst>
            </c:dLbl>
            <c:dLbl>
              <c:idx val="5"/>
              <c:layout>
                <c:manualLayout>
                  <c:x val="-2.7203868389355412E-3"/>
                  <c:y val="-3.499464930980357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19D-4C8E-9B39-CA9FB52034CD}"/>
                </c:ext>
              </c:extLst>
            </c:dLbl>
            <c:dLbl>
              <c:idx val="6"/>
              <c:layout>
                <c:manualLayout>
                  <c:x val="2.3753562353435557E-2"/>
                  <c:y val="-3.374738497435358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19D-4C8E-9B39-CA9FB52034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General complaint</c:v>
                </c:pt>
                <c:pt idx="1">
                  <c:v>Low flying</c:v>
                </c:pt>
                <c:pt idx="2">
                  <c:v>Odor</c:v>
                </c:pt>
                <c:pt idx="3">
                  <c:v>Other</c:v>
                </c:pt>
                <c:pt idx="4">
                  <c:v>Too Late</c:v>
                </c:pt>
                <c:pt idx="5">
                  <c:v>Too frequent</c:v>
                </c:pt>
                <c:pt idx="6">
                  <c:v>Too loud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</c:v>
                </c:pt>
                <c:pt idx="1">
                  <c:v>10</c:v>
                </c:pt>
                <c:pt idx="2">
                  <c:v>6</c:v>
                </c:pt>
                <c:pt idx="3">
                  <c:v>1</c:v>
                </c:pt>
                <c:pt idx="4">
                  <c:v>9</c:v>
                </c:pt>
                <c:pt idx="5">
                  <c:v>2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19D-4C8E-9B39-CA9FB52034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3238258611964349E-2"/>
          <c:y val="1.6293348396638095E-4"/>
          <c:w val="0.3478926455807605"/>
          <c:h val="0.857243301702285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>
          <a:extLst>
            <a:ext uri="{FF2B5EF4-FFF2-40B4-BE49-F238E27FC236}">
              <a16:creationId xmlns:a16="http://schemas.microsoft.com/office/drawing/2014/main" id="{AF9D5518-72A8-A83A-3DBB-823E1646D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>
            <a:extLst>
              <a:ext uri="{FF2B5EF4-FFF2-40B4-BE49-F238E27FC236}">
                <a16:creationId xmlns:a16="http://schemas.microsoft.com/office/drawing/2014/main" id="{746CB909-1005-58A2-F689-6AAE6CFAE3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>
            <a:extLst>
              <a:ext uri="{FF2B5EF4-FFF2-40B4-BE49-F238E27FC236}">
                <a16:creationId xmlns:a16="http://schemas.microsoft.com/office/drawing/2014/main" id="{7B4788B3-E42F-2C0F-26FE-923EBAB6BF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7518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>
          <a:extLst>
            <a:ext uri="{FF2B5EF4-FFF2-40B4-BE49-F238E27FC236}">
              <a16:creationId xmlns:a16="http://schemas.microsoft.com/office/drawing/2014/main" id="{55768CE2-6B1F-4249-EFA8-225F5AD5A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>
            <a:extLst>
              <a:ext uri="{FF2B5EF4-FFF2-40B4-BE49-F238E27FC236}">
                <a16:creationId xmlns:a16="http://schemas.microsoft.com/office/drawing/2014/main" id="{A84C356F-0669-59A4-B14C-261884681D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>
            <a:extLst>
              <a:ext uri="{FF2B5EF4-FFF2-40B4-BE49-F238E27FC236}">
                <a16:creationId xmlns:a16="http://schemas.microsoft.com/office/drawing/2014/main" id="{42E59BD8-D68A-953A-9428-14F989320E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0356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bg>
      <p:bgPr>
        <a:solidFill>
          <a:srgbClr val="094B6D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713225" y="2061775"/>
            <a:ext cx="4879500" cy="19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713225" y="3982375"/>
            <a:ext cx="4879500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 userDrawn="1">
  <p:cSld name="1_Main point">
    <p:bg>
      <p:bgPr>
        <a:solidFill>
          <a:srgbClr val="094B6D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62C6B06-D8FC-C92E-1B3A-3875F9E0E20F}"/>
              </a:ext>
            </a:extLst>
          </p:cNvPr>
          <p:cNvGrpSpPr/>
          <p:nvPr userDrawn="1"/>
        </p:nvGrpSpPr>
        <p:grpSpPr>
          <a:xfrm>
            <a:off x="170309" y="319033"/>
            <a:ext cx="265251" cy="4824467"/>
            <a:chOff x="170309" y="638067"/>
            <a:chExt cx="265251" cy="4505433"/>
          </a:xfrm>
        </p:grpSpPr>
        <p:pic>
          <p:nvPicPr>
            <p:cNvPr id="16" name="Google Shape;16;p3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70309" y="638067"/>
              <a:ext cx="265251" cy="265251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7" name="Google Shape;17;p3"/>
            <p:cNvCxnSpPr>
              <a:cxnSpLocks/>
            </p:cNvCxnSpPr>
            <p:nvPr/>
          </p:nvCxnSpPr>
          <p:spPr>
            <a:xfrm flipV="1">
              <a:off x="302781" y="770692"/>
              <a:ext cx="0" cy="4372808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80912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>
  <p:cSld name="1_Main point">
    <p:bg>
      <p:bgPr>
        <a:solidFill>
          <a:srgbClr val="094B6D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713250" y="1288450"/>
            <a:ext cx="7717500" cy="12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cxnSp>
        <p:nvCxnSpPr>
          <p:cNvPr id="17" name="Google Shape;17;p3"/>
          <p:cNvCxnSpPr>
            <a:cxnSpLocks/>
          </p:cNvCxnSpPr>
          <p:nvPr/>
        </p:nvCxnSpPr>
        <p:spPr>
          <a:xfrm>
            <a:off x="0" y="620044"/>
            <a:ext cx="8279626" cy="0"/>
          </a:xfrm>
          <a:prstGeom prst="straightConnector1">
            <a:avLst/>
          </a:prstGeom>
          <a:noFill/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" name="Graphic 3" descr="Airplane with solid fill">
            <a:extLst>
              <a:ext uri="{FF2B5EF4-FFF2-40B4-BE49-F238E27FC236}">
                <a16:creationId xmlns:a16="http://schemas.microsoft.com/office/drawing/2014/main" id="{074C5A8D-C17F-0B55-450A-718CF9107A1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8042150" y="425744"/>
            <a:ext cx="388600" cy="38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59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-5400000">
            <a:off x="580600" y="406875"/>
            <a:ext cx="265251" cy="26525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" name="Google Shape;34;p6"/>
          <p:cNvCxnSpPr>
            <a:stCxn id="33" idx="2"/>
            <a:endCxn id="35" idx="2"/>
          </p:cNvCxnSpPr>
          <p:nvPr/>
        </p:nvCxnSpPr>
        <p:spPr>
          <a:xfrm>
            <a:off x="845851" y="539501"/>
            <a:ext cx="74523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5" name="Google Shape;35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5400000">
            <a:off x="8298150" y="406875"/>
            <a:ext cx="265251" cy="265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-5400000">
            <a:off x="580600" y="4471375"/>
            <a:ext cx="265251" cy="26525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" name="Google Shape;37;p6"/>
          <p:cNvCxnSpPr>
            <a:stCxn id="36" idx="2"/>
            <a:endCxn id="38" idx="2"/>
          </p:cNvCxnSpPr>
          <p:nvPr/>
        </p:nvCxnSpPr>
        <p:spPr>
          <a:xfrm>
            <a:off x="845851" y="4604001"/>
            <a:ext cx="74523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8" name="Google Shape;3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5400000">
            <a:off x="8298150" y="4471375"/>
            <a:ext cx="265251" cy="265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bg>
      <p:bgPr>
        <a:pattFill prst="pct5">
          <a:fgClr>
            <a:srgbClr val="094B6D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B3BC-37BE-EB90-5132-F59EAFFB1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330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94B6D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82;p11">
            <a:extLst>
              <a:ext uri="{FF2B5EF4-FFF2-40B4-BE49-F238E27FC236}">
                <a16:creationId xmlns:a16="http://schemas.microsoft.com/office/drawing/2014/main" id="{984EAD76-4CB8-5FD4-AC19-FDF42EA55E93}"/>
              </a:ext>
            </a:extLst>
          </p:cNvPr>
          <p:cNvPicPr preferRelativeResize="0">
            <a:picLocks/>
          </p:cNvPicPr>
          <p:nvPr userDrawn="1"/>
        </p:nvPicPr>
        <p:blipFill rotWithShape="1">
          <a:blip r:embed="rId8">
            <a:alphaModFix/>
          </a:blip>
          <a:srcRect t="40100" b="27601"/>
          <a:stretch/>
        </p:blipFill>
        <p:spPr>
          <a:xfrm>
            <a:off x="0" y="3183325"/>
            <a:ext cx="9144003" cy="19682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83;p11">
            <a:extLst>
              <a:ext uri="{FF2B5EF4-FFF2-40B4-BE49-F238E27FC236}">
                <a16:creationId xmlns:a16="http://schemas.microsoft.com/office/drawing/2014/main" id="{2051FE64-3520-8AB8-C55C-CE09B6E38E2F}"/>
              </a:ext>
            </a:extLst>
          </p:cNvPr>
          <p:cNvSpPr/>
          <p:nvPr userDrawn="1"/>
        </p:nvSpPr>
        <p:spPr>
          <a:xfrm rot="5400000">
            <a:off x="3703800" y="-524490"/>
            <a:ext cx="1736400" cy="9144000"/>
          </a:xfrm>
          <a:prstGeom prst="rect">
            <a:avLst/>
          </a:prstGeom>
          <a:gradFill>
            <a:gsLst>
              <a:gs pos="0">
                <a:srgbClr val="094B6D"/>
              </a:gs>
              <a:gs pos="100000">
                <a:srgbClr val="384957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lata"/>
              <a:buNone/>
              <a:defRPr sz="3200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 Light"/>
              <a:buChar char="●"/>
              <a:defRPr sz="1400" b="0" i="0" u="none" strike="noStrike" cap="none">
                <a:solidFill>
                  <a:schemeClr val="dk1"/>
                </a:solidFill>
                <a:latin typeface="Lexend Deca Light"/>
                <a:ea typeface="Lexend Deca Light"/>
                <a:cs typeface="Lexend Deca Light"/>
                <a:sym typeface="Lexend Deca Ligh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 Light"/>
              <a:buChar char="○"/>
              <a:defRPr sz="1400" b="0" i="0" u="none" strike="noStrike" cap="none">
                <a:solidFill>
                  <a:schemeClr val="dk1"/>
                </a:solidFill>
                <a:latin typeface="Lexend Deca Light"/>
                <a:ea typeface="Lexend Deca Light"/>
                <a:cs typeface="Lexend Deca Light"/>
                <a:sym typeface="Lexend Deca Ligh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 Light"/>
              <a:buChar char="■"/>
              <a:defRPr sz="1400" b="0" i="0" u="none" strike="noStrike" cap="none">
                <a:solidFill>
                  <a:schemeClr val="dk1"/>
                </a:solidFill>
                <a:latin typeface="Lexend Deca Light"/>
                <a:ea typeface="Lexend Deca Light"/>
                <a:cs typeface="Lexend Deca Light"/>
                <a:sym typeface="Lexend Deca Ligh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 Light"/>
              <a:buChar char="●"/>
              <a:defRPr sz="1400" b="0" i="0" u="none" strike="noStrike" cap="none">
                <a:solidFill>
                  <a:schemeClr val="dk1"/>
                </a:solidFill>
                <a:latin typeface="Lexend Deca Light"/>
                <a:ea typeface="Lexend Deca Light"/>
                <a:cs typeface="Lexend Deca Light"/>
                <a:sym typeface="Lexend Deca Ligh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 Light"/>
              <a:buChar char="○"/>
              <a:defRPr sz="1400" b="0" i="0" u="none" strike="noStrike" cap="none">
                <a:solidFill>
                  <a:schemeClr val="dk1"/>
                </a:solidFill>
                <a:latin typeface="Lexend Deca Light"/>
                <a:ea typeface="Lexend Deca Light"/>
                <a:cs typeface="Lexend Deca Light"/>
                <a:sym typeface="Lexend Deca Ligh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 Light"/>
              <a:buChar char="■"/>
              <a:defRPr sz="1400" b="0" i="0" u="none" strike="noStrike" cap="none">
                <a:solidFill>
                  <a:schemeClr val="dk1"/>
                </a:solidFill>
                <a:latin typeface="Lexend Deca Light"/>
                <a:ea typeface="Lexend Deca Light"/>
                <a:cs typeface="Lexend Deca Light"/>
                <a:sym typeface="Lexend Deca Ligh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 Light"/>
              <a:buChar char="●"/>
              <a:defRPr sz="1400" b="0" i="0" u="none" strike="noStrike" cap="none">
                <a:solidFill>
                  <a:schemeClr val="dk1"/>
                </a:solidFill>
                <a:latin typeface="Lexend Deca Light"/>
                <a:ea typeface="Lexend Deca Light"/>
                <a:cs typeface="Lexend Deca Light"/>
                <a:sym typeface="Lexend Deca Ligh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 Light"/>
              <a:buChar char="○"/>
              <a:defRPr sz="1400" b="0" i="0" u="none" strike="noStrike" cap="none">
                <a:solidFill>
                  <a:schemeClr val="dk1"/>
                </a:solidFill>
                <a:latin typeface="Lexend Deca Light"/>
                <a:ea typeface="Lexend Deca Light"/>
                <a:cs typeface="Lexend Deca Light"/>
                <a:sym typeface="Lexend Deca Ligh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exend Deca Light"/>
              <a:buChar char="■"/>
              <a:defRPr sz="1400" b="0" i="0" u="none" strike="noStrike" cap="none">
                <a:solidFill>
                  <a:schemeClr val="dk1"/>
                </a:solidFill>
                <a:latin typeface="Lexend Deca Light"/>
                <a:ea typeface="Lexend Deca Light"/>
                <a:cs typeface="Lexend Deca Light"/>
                <a:sym typeface="Lexend Deca Light"/>
              </a:defRPr>
            </a:lvl9pPr>
          </a:lstStyle>
          <a:p>
            <a:endParaRPr/>
          </a:p>
        </p:txBody>
      </p:sp>
      <p:pic>
        <p:nvPicPr>
          <p:cNvPr id="4" name="Picture 3" descr="A black background with grey lines&#10;&#10;Description automatically generated">
            <a:extLst>
              <a:ext uri="{FF2B5EF4-FFF2-40B4-BE49-F238E27FC236}">
                <a16:creationId xmlns:a16="http://schemas.microsoft.com/office/drawing/2014/main" id="{1149B071-4A6A-2CDB-1DBA-BABEFB36E72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92274" y="4565904"/>
            <a:ext cx="1483465" cy="29988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6" r:id="rId2"/>
    <p:sldLayoutId id="2147483655" r:id="rId3"/>
    <p:sldLayoutId id="2147483652" r:id="rId4"/>
    <p:sldLayoutId id="2147483653" r:id="rId5"/>
    <p:sldLayoutId id="2147483657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4B6D"/>
        </a:solidFill>
        <a:effectLst/>
      </p:bgPr>
    </p:bg>
    <p:spTree>
      <p:nvGrpSpPr>
        <p:cNvPr id="1" name="Shape 46">
          <a:extLst>
            <a:ext uri="{FF2B5EF4-FFF2-40B4-BE49-F238E27FC236}">
              <a16:creationId xmlns:a16="http://schemas.microsoft.com/office/drawing/2014/main" id="{485BC677-6DD5-285C-19A5-BF0688A28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49;p8">
            <a:extLst>
              <a:ext uri="{FF2B5EF4-FFF2-40B4-BE49-F238E27FC236}">
                <a16:creationId xmlns:a16="http://schemas.microsoft.com/office/drawing/2014/main" id="{F3E98ACB-221C-B684-29F5-86685BA68EA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620191" y="3354677"/>
            <a:ext cx="5903615" cy="334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-US" sz="1400" i="1"/>
              <a:t>September 17, 2025</a:t>
            </a:r>
            <a:endParaRPr sz="1400" i="1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B85D98-1FDF-CCE7-D91D-6151DBA81CA2}"/>
              </a:ext>
            </a:extLst>
          </p:cNvPr>
          <p:cNvGrpSpPr/>
          <p:nvPr/>
        </p:nvGrpSpPr>
        <p:grpSpPr>
          <a:xfrm>
            <a:off x="465753" y="1572085"/>
            <a:ext cx="8212493" cy="1325563"/>
            <a:chOff x="512276" y="1874231"/>
            <a:chExt cx="8212493" cy="1325563"/>
          </a:xfrm>
        </p:grpSpPr>
        <p:sp>
          <p:nvSpPr>
            <p:cNvPr id="9" name="Title 1">
              <a:extLst>
                <a:ext uri="{FF2B5EF4-FFF2-40B4-BE49-F238E27FC236}">
                  <a16:creationId xmlns:a16="http://schemas.microsoft.com/office/drawing/2014/main" id="{229BF437-61F9-E70B-E0D7-E12354117280}"/>
                </a:ext>
              </a:extLst>
            </p:cNvPr>
            <p:cNvSpPr txBox="1">
              <a:spLocks/>
            </p:cNvSpPr>
            <p:nvPr/>
          </p:nvSpPr>
          <p:spPr>
            <a:xfrm>
              <a:off x="512276" y="1874231"/>
              <a:ext cx="8212493" cy="1325563"/>
            </a:xfrm>
            <a:noFill/>
          </p:spPr>
          <p:txBody>
            <a:bodyPr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b="1" kern="1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Raleway heavy"/>
                  <a:ea typeface="+mj-ea"/>
                  <a:cs typeface="+mj-cs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1" i="0" u="none" strike="noStrike" kern="120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NOISE MONITOR UPDATE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DB03303-4A26-C6B0-4BCF-D0807B5DF9F6}"/>
                </a:ext>
              </a:extLst>
            </p:cNvPr>
            <p:cNvCxnSpPr>
              <a:cxnSpLocks/>
            </p:cNvCxnSpPr>
            <p:nvPr/>
          </p:nvCxnSpPr>
          <p:spPr>
            <a:xfrm>
              <a:off x="2097936" y="3096966"/>
              <a:ext cx="669549" cy="0"/>
            </a:xfrm>
            <a:prstGeom prst="line">
              <a:avLst/>
            </a:prstGeom>
            <a:noFill/>
            <a:ln w="19050" cap="flat" cmpd="sng" algn="ctr">
              <a:solidFill>
                <a:srgbClr val="00A5D5"/>
              </a:solidFill>
              <a:prstDash val="solid"/>
              <a:miter lim="800000"/>
            </a:ln>
            <a:effectLst/>
          </p:spPr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C10E26C-4DCF-6E27-CEE4-746CDA909A4D}"/>
                </a:ext>
              </a:extLst>
            </p:cNvPr>
            <p:cNvCxnSpPr>
              <a:cxnSpLocks/>
            </p:cNvCxnSpPr>
            <p:nvPr/>
          </p:nvCxnSpPr>
          <p:spPr>
            <a:xfrm>
              <a:off x="6452827" y="3096966"/>
              <a:ext cx="669549" cy="0"/>
            </a:xfrm>
            <a:prstGeom prst="line">
              <a:avLst/>
            </a:prstGeom>
            <a:noFill/>
            <a:ln w="19050" cap="flat" cmpd="sng" algn="ctr">
              <a:solidFill>
                <a:srgbClr val="00A5D5"/>
              </a:solidFill>
              <a:prstDash val="solid"/>
              <a:miter lim="800000"/>
            </a:ln>
            <a:effectLst/>
          </p:spPr>
        </p:cxnSp>
      </p:grpSp>
      <p:pic>
        <p:nvPicPr>
          <p:cNvPr id="15" name="Picture 14" descr="A blue background with white lines&#10;&#10;AI-generated content may be incorrect.">
            <a:extLst>
              <a:ext uri="{FF2B5EF4-FFF2-40B4-BE49-F238E27FC236}">
                <a16:creationId xmlns:a16="http://schemas.microsoft.com/office/drawing/2014/main" id="{0C0610ED-6F75-988C-2A22-C41564CDFB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19063" y1="41563" x2="19063" y2="41563"/>
                        <a14:foregroundMark x1="13125" y1="47500" x2="13125" y2="47500"/>
                      </a14:backgroundRemoval>
                    </a14:imgEffect>
                  </a14:imgLayer>
                </a14:imgProps>
              </a:ext>
            </a:extLst>
          </a:blip>
          <a:srcRect t="28810" b="38547"/>
          <a:stretch/>
        </p:blipFill>
        <p:spPr>
          <a:xfrm>
            <a:off x="3744137" y="844818"/>
            <a:ext cx="1655721" cy="54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400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3441A-A97F-6681-1C8F-AB7FBAE0D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F373063-3948-579F-0C1B-14C73743ABA2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4997655" cy="533649"/>
          </a:xfrm>
          <a:noFill/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FAQ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5DFE5E65-21FF-ED12-C007-B18216616623}"/>
              </a:ext>
            </a:extLst>
          </p:cNvPr>
          <p:cNvSpPr txBox="1">
            <a:spLocks/>
          </p:cNvSpPr>
          <p:nvPr/>
        </p:nvSpPr>
        <p:spPr>
          <a:xfrm>
            <a:off x="568580" y="1194132"/>
            <a:ext cx="8034400" cy="3806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>
                  <a:extLst>
                    <a:ext uri="{96DAC541-7B7A-43D3-8B79-37D633B846F1}">
                      <asvg:svgBlip xmlns:asvg="http://schemas.microsoft.com/office/drawing/2016/SVG/main" r:embed="rId2"/>
                    </a:ext>
                  </a:extLst>
                </a:blip>
              </a:buBlip>
              <a:defRPr sz="2000" b="1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What is the limit on aircraft noise?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There is no specific limit on aircraft noise. Aircraft noise is federally regulated by the Federal Aviation Administration (FAA) under Federal Aviation Regulation (FAR) Part 36.</a:t>
            </a: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Does HVN have a curfew?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HVN is a public-use airport and signatory of Grant Assurance 22, which means that we cannot legally prohibit aircraft from operating during specific hours.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As part of HVN’s commitment to the community and partnership with our commercial air carriers, both Avelo Airlines and Breeze Airways have voluntarily agreed to restrict their hours of operations to 6:30 AM and 11:00 PM, except for delayed and repositioned flights.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defRPr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578097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20B1F-801C-F9D3-A9CF-FD4AB05D0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CD2B48D-F3AC-3758-C47F-940C3DE88D19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4997655" cy="533649"/>
          </a:xfrm>
          <a:noFill/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WHAT’S NEXT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A6357196-BDA1-607D-F6AF-C13F6E02A11C}"/>
              </a:ext>
            </a:extLst>
          </p:cNvPr>
          <p:cNvSpPr txBox="1">
            <a:spLocks/>
          </p:cNvSpPr>
          <p:nvPr/>
        </p:nvSpPr>
        <p:spPr>
          <a:xfrm>
            <a:off x="568580" y="1194132"/>
            <a:ext cx="8034400" cy="38061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>
                  <a:extLst>
                    <a:ext uri="{96DAC541-7B7A-43D3-8B79-37D633B846F1}">
                      <asvg:svgBlip xmlns:asvg="http://schemas.microsoft.com/office/drawing/2016/SVG/main" r:embed="rId2"/>
                    </a:ext>
                  </a:extLst>
                </a:blip>
              </a:buBlip>
              <a:defRPr sz="2000" b="1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400"/>
              </a:spcAft>
              <a:buClr>
                <a:srgbClr val="00A5D5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16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HVN will continue to collect and analyze noise data</a:t>
            </a:r>
            <a:r>
              <a:rPr lang="en-US" sz="1600">
                <a:solidFill>
                  <a:schemeClr val="tx1"/>
                </a:solidFill>
              </a:rPr>
              <a:t>.</a:t>
            </a:r>
            <a:endParaRPr lang="en-US" sz="160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/>
            </a:endParaRPr>
          </a:p>
          <a:p>
            <a:pPr>
              <a:spcBef>
                <a:spcPts val="0"/>
              </a:spcBef>
              <a:spcAft>
                <a:spcPts val="2400"/>
              </a:spcAft>
              <a:buClr>
                <a:srgbClr val="00A5D5"/>
              </a:buClr>
              <a:buFont typeface="Wingdings" panose="05000000000000000000" pitchFamily="2" charset="2"/>
              <a:buChar char="ü"/>
              <a:defRPr/>
            </a:pPr>
            <a:r>
              <a:rPr lang="en-US" sz="1600" b="0">
                <a:solidFill>
                  <a:schemeClr val="tx1"/>
                </a:solidFill>
              </a:rPr>
              <a:t>HVN’s next report will include new data from residential home deployments.</a:t>
            </a:r>
            <a:endParaRPr lang="en-US" sz="1600" b="0">
              <a:solidFill>
                <a:schemeClr val="tx1"/>
              </a:solidFill>
              <a:cs typeface="Arial"/>
            </a:endParaRPr>
          </a:p>
          <a:p>
            <a:pPr>
              <a:spcBef>
                <a:spcPts val="0"/>
              </a:spcBef>
              <a:spcAft>
                <a:spcPts val="2400"/>
              </a:spcAft>
              <a:buClr>
                <a:srgbClr val="00A5D5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HVN will </a:t>
            </a:r>
            <a:r>
              <a:rPr lang="en-US" sz="1600" b="0">
                <a:solidFill>
                  <a:schemeClr val="tx1"/>
                </a:solidFill>
              </a:rPr>
              <a:t>pause noise monitoring during the winter months.</a:t>
            </a:r>
          </a:p>
          <a:p>
            <a:pPr>
              <a:spcBef>
                <a:spcPts val="0"/>
              </a:spcBef>
              <a:spcAft>
                <a:spcPts val="2400"/>
              </a:spcAft>
              <a:buClr>
                <a:srgbClr val="00A5D5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HVN will continue to update the TNHAA and TNHAA Board on results and community interest.</a:t>
            </a:r>
          </a:p>
          <a:p>
            <a:pPr>
              <a:spcBef>
                <a:spcPts val="0"/>
              </a:spcBef>
              <a:spcAft>
                <a:spcPts val="2400"/>
              </a:spcAft>
              <a:buClr>
                <a:srgbClr val="00A5D5"/>
              </a:buClr>
              <a:buFont typeface="Wingdings" panose="05000000000000000000" pitchFamily="2" charset="2"/>
              <a:buChar char="ü"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2400"/>
              </a:spcAft>
              <a:buClr>
                <a:srgbClr val="00A5D5"/>
              </a:buClr>
              <a:buFont typeface="Wingdings" panose="05000000000000000000" pitchFamily="2" charset="2"/>
              <a:buChar char="ü"/>
              <a:defRPr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836689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4B6D"/>
        </a:solidFill>
        <a:effectLst/>
      </p:bgPr>
    </p:bg>
    <p:spTree>
      <p:nvGrpSpPr>
        <p:cNvPr id="1" name="Shape 46">
          <a:extLst>
            <a:ext uri="{FF2B5EF4-FFF2-40B4-BE49-F238E27FC236}">
              <a16:creationId xmlns:a16="http://schemas.microsoft.com/office/drawing/2014/main" id="{AB50103F-06F2-D1F4-4E0F-3541673BA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>
            <a:extLst>
              <a:ext uri="{FF2B5EF4-FFF2-40B4-BE49-F238E27FC236}">
                <a16:creationId xmlns:a16="http://schemas.microsoft.com/office/drawing/2014/main" id="{A0ECA96C-1B10-C8E1-B01F-4CAEF7E9CCD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3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exend Deca Light"/>
                <a:sym typeface="Lexend Deca Ligh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12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exend Deca Light"/>
              <a:sym typeface="Lexend Deca Light"/>
            </a:endParaRPr>
          </a:p>
        </p:txBody>
      </p:sp>
      <p:pic>
        <p:nvPicPr>
          <p:cNvPr id="15" name="Picture 14" descr="A blue background with white lines&#10;&#10;AI-generated content may be incorrect.">
            <a:extLst>
              <a:ext uri="{FF2B5EF4-FFF2-40B4-BE49-F238E27FC236}">
                <a16:creationId xmlns:a16="http://schemas.microsoft.com/office/drawing/2014/main" id="{64F2B3AA-4554-67D7-82A1-30412134F0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19063" y1="41563" x2="19063" y2="41563"/>
                        <a14:foregroundMark x1="13125" y1="47500" x2="13125" y2="47500"/>
                      </a14:backgroundRemoval>
                    </a14:imgEffect>
                  </a14:imgLayer>
                </a14:imgProps>
              </a:ext>
            </a:extLst>
          </a:blip>
          <a:srcRect t="28810" b="38547"/>
          <a:stretch/>
        </p:blipFill>
        <p:spPr>
          <a:xfrm>
            <a:off x="3744137" y="2298536"/>
            <a:ext cx="1655721" cy="54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018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72EF07-599D-D01F-30BE-759EC415F8EA}"/>
              </a:ext>
            </a:extLst>
          </p:cNvPr>
          <p:cNvSpPr txBox="1"/>
          <p:nvPr/>
        </p:nvSpPr>
        <p:spPr>
          <a:xfrm>
            <a:off x="586740" y="252874"/>
            <a:ext cx="6103620" cy="4539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>
                <a:solidFill>
                  <a:schemeClr val="tx1"/>
                </a:solidFill>
              </a:rPr>
              <a:t>How is aircraft noise measured?</a:t>
            </a:r>
          </a:p>
          <a:p>
            <a:r>
              <a:rPr lang="en-US" sz="1100">
                <a:solidFill>
                  <a:schemeClr val="tx1"/>
                </a:solidFill>
              </a:rPr>
              <a:t>According to the Federal Aviation Administration (FAA), aircraft noise is measured in A-weighted decibels (dBA). This scale most closely approximates the way humans hear sound.</a:t>
            </a:r>
          </a:p>
          <a:p>
            <a:endParaRPr lang="en-US" sz="1100">
              <a:solidFill>
                <a:schemeClr val="tx1"/>
              </a:solidFill>
            </a:endParaRPr>
          </a:p>
          <a:p>
            <a:r>
              <a:rPr lang="en-US" sz="1100">
                <a:solidFill>
                  <a:schemeClr val="tx1"/>
                </a:solidFill>
              </a:rPr>
              <a:t>Here are three noise measurements to understand:</a:t>
            </a:r>
          </a:p>
          <a:p>
            <a:endParaRPr lang="en-US" sz="1100">
              <a:solidFill>
                <a:schemeClr val="tx1"/>
              </a:solidFill>
            </a:endParaRPr>
          </a:p>
          <a:p>
            <a:pPr marL="171450" indent="-1714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100" b="1" err="1">
                <a:solidFill>
                  <a:schemeClr val="tx1"/>
                </a:solidFill>
              </a:rPr>
              <a:t>Lmax</a:t>
            </a:r>
            <a:r>
              <a:rPr lang="en-US" sz="1100">
                <a:solidFill>
                  <a:schemeClr val="tx1"/>
                </a:solidFill>
              </a:rPr>
              <a:t>: For noise sources in motion, like aircraft, noise levels can change over time. For example, the sound level of a plane increases as it approaches, and then as it flies away the sound level decreases. Measuring the maximum sound level, abbreviated as </a:t>
            </a:r>
            <a:r>
              <a:rPr lang="en-US" sz="1100" err="1">
                <a:solidFill>
                  <a:schemeClr val="tx1"/>
                </a:solidFill>
              </a:rPr>
              <a:t>Lmax</a:t>
            </a:r>
            <a:r>
              <a:rPr lang="en-US" sz="1100">
                <a:solidFill>
                  <a:schemeClr val="tx1"/>
                </a:solidFill>
              </a:rPr>
              <a:t>, can be useful for measuring a particular noise ‘event’. While </a:t>
            </a:r>
            <a:r>
              <a:rPr lang="en-US" sz="1100" err="1">
                <a:solidFill>
                  <a:schemeClr val="tx1"/>
                </a:solidFill>
              </a:rPr>
              <a:t>Lmax</a:t>
            </a:r>
            <a:r>
              <a:rPr lang="en-US" sz="1100">
                <a:solidFill>
                  <a:schemeClr val="tx1"/>
                </a:solidFill>
              </a:rPr>
              <a:t> notes the moment of maximum sound level, it does not account for the duration of a sound event. To account for the differences in duration and loudness of sounds, different metrics are used, including SEL.</a:t>
            </a:r>
          </a:p>
          <a:p>
            <a:pPr marL="171450" indent="-1714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1100">
              <a:solidFill>
                <a:schemeClr val="tx1"/>
              </a:solidFill>
            </a:endParaRPr>
          </a:p>
          <a:p>
            <a:pPr marL="171450" indent="-1714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100" b="1">
                <a:solidFill>
                  <a:schemeClr val="tx1"/>
                </a:solidFill>
              </a:rPr>
              <a:t>Sound Exposure Level (SEL)</a:t>
            </a:r>
            <a:r>
              <a:rPr lang="en-US" sz="1100">
                <a:solidFill>
                  <a:schemeClr val="tx1"/>
                </a:solidFill>
              </a:rPr>
              <a:t>: SEL represents all the acoustic energy (a.k.a. sound pressure) of an individual noise event as if that event had occurred within a one-second time period. SEL captures both the level (magnitude) and the duration of a sound event in a single numerical quantity, by “squeezing” all the noise energy from an event into one second. This provides a uniform way to compare noise events of various durations.</a:t>
            </a:r>
          </a:p>
          <a:p>
            <a:pPr marL="171450" indent="-1714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1100">
              <a:solidFill>
                <a:schemeClr val="tx1"/>
              </a:solidFill>
            </a:endParaRPr>
          </a:p>
          <a:p>
            <a:pPr marL="171450" indent="-1714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100" b="1">
                <a:solidFill>
                  <a:schemeClr val="tx1"/>
                </a:solidFill>
              </a:rPr>
              <a:t>Day-Night Average Sound Level (DNL)</a:t>
            </a:r>
            <a:r>
              <a:rPr lang="en-US" sz="1100">
                <a:solidFill>
                  <a:schemeClr val="tx1"/>
                </a:solidFill>
              </a:rPr>
              <a:t>: The DNL noise metric measures a person’s cumulative exposure to sound over a 24-hour period, expressed as the noise level for the average day of the year based on annual aircraft operations. The DNL noise metric provides a mechanism to describe the effects of environmental noise in a simple and uniform way. DNL is the standard noise metric used for all FAA studies of aviation noise exposure in airport communities.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A7D3B3-867D-78DE-D9BE-712601DE20CC}"/>
              </a:ext>
            </a:extLst>
          </p:cNvPr>
          <p:cNvSpPr txBox="1"/>
          <p:nvPr/>
        </p:nvSpPr>
        <p:spPr>
          <a:xfrm>
            <a:off x="7094220" y="999634"/>
            <a:ext cx="184404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tx1"/>
                </a:solidFill>
              </a:rPr>
              <a:t>Maximum sound level, but does not adjust for duration</a:t>
            </a:r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02B0A4-0631-9998-5085-87D2662D8DEB}"/>
              </a:ext>
            </a:extLst>
          </p:cNvPr>
          <p:cNvSpPr txBox="1"/>
          <p:nvPr/>
        </p:nvSpPr>
        <p:spPr>
          <a:xfrm>
            <a:off x="7094220" y="2137410"/>
            <a:ext cx="18440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tx1"/>
                </a:solidFill>
              </a:rPr>
              <a:t>Compressed to 1-second, adjusts for duration – better for comparing noise events.</a:t>
            </a:r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42411A-6C8A-4FEB-E9BC-48113400AA53}"/>
              </a:ext>
            </a:extLst>
          </p:cNvPr>
          <p:cNvSpPr txBox="1"/>
          <p:nvPr/>
        </p:nvSpPr>
        <p:spPr>
          <a:xfrm>
            <a:off x="7094220" y="3120390"/>
            <a:ext cx="184404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tx1"/>
                </a:solidFill>
              </a:rPr>
              <a:t>Cumulative noise exposure over 24-hours, expressed as noise level for average day of the year based on annual aircraft operations. </a:t>
            </a:r>
            <a:endParaRPr lang="en-US" sz="11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167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36657-156A-4D82-BFE4-C8482C19F32C}"/>
              </a:ext>
            </a:extLst>
          </p:cNvPr>
          <p:cNvSpPr txBox="1">
            <a:spLocks/>
          </p:cNvSpPr>
          <p:nvPr/>
        </p:nvSpPr>
        <p:spPr>
          <a:xfrm>
            <a:off x="529277" y="797292"/>
            <a:ext cx="4751384" cy="3806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>
                  <a:extLst>
                    <a:ext uri="{96DAC541-7B7A-43D3-8B79-37D633B846F1}">
                      <asvg:svgBlip xmlns:asvg="http://schemas.microsoft.com/office/drawing/2016/SVG/main" r:embed="rId2"/>
                    </a:ext>
                  </a:extLst>
                </a:blip>
              </a:buBlip>
              <a:defRPr sz="2000" b="1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HVN purchased 2 portable noise monitors.</a:t>
            </a:r>
          </a:p>
          <a:p>
            <a:pPr marR="0" lvl="0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Monitors are currently deployed on airport property </a:t>
            </a:r>
            <a:r>
              <a:rPr lang="en-US" sz="1400">
                <a:solidFill>
                  <a:schemeClr val="tx1"/>
                </a:solidFill>
              </a:rPr>
              <a:t>to collect baseline data.</a:t>
            </a:r>
          </a:p>
          <a:p>
            <a:pPr marR="0" lvl="0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The objective is to </a:t>
            </a:r>
            <a:r>
              <a:rPr lang="en-US" sz="1400">
                <a:solidFill>
                  <a:schemeClr val="tx1"/>
                </a:solidFill>
              </a:rPr>
              <a:t>deploy portable monitors to nearby </a:t>
            </a: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public or private properties (with property owner’s consent) to collect further data.</a:t>
            </a:r>
          </a:p>
          <a:p>
            <a:pPr marR="0" lvl="0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Data is helpful in determining actual community impacts and is intended to be used for the eventual formation of an FAA Community Roundtable.</a:t>
            </a:r>
          </a:p>
          <a:p>
            <a:pPr marR="0" lvl="0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FAA Community Roundtables facilitate understanding of noise-related issues and can potentially be used to update flight paths.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2A2D99-AAE2-9618-9269-B62C5B8DE8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0618" y="1194132"/>
            <a:ext cx="3986753" cy="2992857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5B31175-E4DA-16A3-9FD4-093550F12C95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4997655" cy="533649"/>
          </a:xfrm>
          <a:noFill/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NOISE MONITORS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2527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E8F84-00F9-BEA1-9705-52704C493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106B9-1840-8280-154C-628ABF736C06}"/>
              </a:ext>
            </a:extLst>
          </p:cNvPr>
          <p:cNvSpPr txBox="1">
            <a:spLocks/>
          </p:cNvSpPr>
          <p:nvPr/>
        </p:nvSpPr>
        <p:spPr>
          <a:xfrm>
            <a:off x="568580" y="1194132"/>
            <a:ext cx="3782039" cy="3806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>
                  <a:extLst>
                    <a:ext uri="{96DAC541-7B7A-43D3-8B79-37D633B846F1}">
                      <asvg:svgBlip xmlns:asvg="http://schemas.microsoft.com/office/drawing/2016/SVG/main" r:embed="rId2"/>
                    </a:ext>
                  </a:extLst>
                </a:blip>
              </a:buBlip>
              <a:defRPr sz="2000" b="1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Noise events are recorded when the industry standard of 65 dB for greater than 3 seconds is met or exceeded</a:t>
            </a: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Monitors differentiate between aircraft noise (both APF and non-APF) and community noise</a:t>
            </a: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00A5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Community noise may include, but is not limited to, the types described in the chart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A9E30B6-8C0D-75DF-6FCC-1D2ADD117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559" y="696818"/>
            <a:ext cx="4571641" cy="391441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8A0B8F3-6E42-5A63-E728-2C584F5CB3B1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4997655" cy="533649"/>
          </a:xfrm>
          <a:noFill/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COMMON SOUND LEVELS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56740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3EF31-1E2D-1672-6528-23D7DDFE4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835E59-4309-E0E2-FB34-27746CD895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15702" y="792546"/>
            <a:ext cx="2612936" cy="4231995"/>
          </a:xfrm>
          <a:prstGeom prst="rect">
            <a:avLst/>
          </a:prstGeom>
          <a:ln>
            <a:solidFill>
              <a:srgbClr val="00A5D5"/>
            </a:solidFill>
          </a:ln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AD3D830-B388-A79B-1478-25DA2E531F3B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4997655" cy="533649"/>
          </a:xfrm>
          <a:noFill/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NOISE MONITOR DEPLOYMENT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DF94A48-A604-7734-EA1C-7DDEE1897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12426"/>
              </p:ext>
            </p:extLst>
          </p:nvPr>
        </p:nvGraphicFramePr>
        <p:xfrm>
          <a:off x="3719950" y="787493"/>
          <a:ext cx="5238846" cy="3709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726">
                  <a:extLst>
                    <a:ext uri="{9D8B030D-6E8A-4147-A177-3AD203B41FA5}">
                      <a16:colId xmlns:a16="http://schemas.microsoft.com/office/drawing/2014/main" val="574678588"/>
                    </a:ext>
                  </a:extLst>
                </a:gridCol>
                <a:gridCol w="967740">
                  <a:extLst>
                    <a:ext uri="{9D8B030D-6E8A-4147-A177-3AD203B41FA5}">
                      <a16:colId xmlns:a16="http://schemas.microsoft.com/office/drawing/2014/main" val="534729254"/>
                    </a:ext>
                  </a:extLst>
                </a:gridCol>
                <a:gridCol w="1612240">
                  <a:extLst>
                    <a:ext uri="{9D8B030D-6E8A-4147-A177-3AD203B41FA5}">
                      <a16:colId xmlns:a16="http://schemas.microsoft.com/office/drawing/2014/main" val="3696573577"/>
                    </a:ext>
                  </a:extLst>
                </a:gridCol>
                <a:gridCol w="1809140">
                  <a:extLst>
                    <a:ext uri="{9D8B030D-6E8A-4147-A177-3AD203B41FA5}">
                      <a16:colId xmlns:a16="http://schemas.microsoft.com/office/drawing/2014/main" val="234023719"/>
                    </a:ext>
                  </a:extLst>
                </a:gridCol>
              </a:tblGrid>
              <a:tr h="572881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Phase</a:t>
                      </a:r>
                    </a:p>
                  </a:txBody>
                  <a:tcPr>
                    <a:solidFill>
                      <a:srgbClr val="00A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Location</a:t>
                      </a:r>
                    </a:p>
                  </a:txBody>
                  <a:tcPr>
                    <a:solidFill>
                      <a:srgbClr val="00A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Location Name</a:t>
                      </a:r>
                    </a:p>
                  </a:txBody>
                  <a:tcPr>
                    <a:solidFill>
                      <a:srgbClr val="00A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Date Range</a:t>
                      </a:r>
                    </a:p>
                  </a:txBody>
                  <a:tcPr>
                    <a:solidFill>
                      <a:srgbClr val="00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170222"/>
                  </a:ext>
                </a:extLst>
              </a:tr>
              <a:tr h="1568132"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b="1">
                          <a:solidFill>
                            <a:srgbClr val="000000"/>
                          </a:solidFill>
                        </a:rPr>
                        <a:t>III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b="1">
                          <a:solidFill>
                            <a:srgbClr val="2CD134"/>
                          </a:solidFill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Main Entrance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5/1-8/20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053209"/>
                  </a:ext>
                </a:extLst>
              </a:tr>
              <a:tr h="15681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b="1">
                          <a:solidFill>
                            <a:srgbClr val="2CD134"/>
                          </a:solidFill>
                        </a:rPr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Robinson Aviation/Ops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defTabSz="914400">
                        <a:tabLst/>
                        <a:defRPr/>
                      </a:pPr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3198767"/>
                  </a:ext>
                </a:extLst>
              </a:tr>
            </a:tbl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737C432C-EC7B-1E88-CEA1-C7B69D25B86C}"/>
              </a:ext>
            </a:extLst>
          </p:cNvPr>
          <p:cNvSpPr txBox="1">
            <a:spLocks/>
          </p:cNvSpPr>
          <p:nvPr/>
        </p:nvSpPr>
        <p:spPr>
          <a:xfrm>
            <a:off x="2193325" y="1048611"/>
            <a:ext cx="357607" cy="290115"/>
          </a:xfrm>
          <a:noFill/>
        </p:spPr>
        <p:txBody>
          <a:bodyPr lIns="91440" tIns="45720" rIns="91440" bIns="4572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1" i="0" u="none" strike="noStrike" kern="1200" cap="none" spc="0" normalizeH="0" baseline="0" noProof="0">
              <a:ln>
                <a:noFill/>
              </a:ln>
              <a:solidFill>
                <a:srgbClr val="2CD1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cs typeface="Arial"/>
            </a:endParaRPr>
          </a:p>
        </p:txBody>
      </p:sp>
      <p:pic>
        <p:nvPicPr>
          <p:cNvPr id="2" name="Graphic 1" descr="Marker with solid fill">
            <a:extLst>
              <a:ext uri="{FF2B5EF4-FFF2-40B4-BE49-F238E27FC236}">
                <a16:creationId xmlns:a16="http://schemas.microsoft.com/office/drawing/2014/main" id="{080DBE79-ABB3-BADA-BEBB-89BC71FAF0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03365" y="2258175"/>
            <a:ext cx="236220" cy="23622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2983FDF-7A90-688C-BBAF-48782064B4B6}"/>
              </a:ext>
            </a:extLst>
          </p:cNvPr>
          <p:cNvSpPr txBox="1">
            <a:spLocks/>
          </p:cNvSpPr>
          <p:nvPr/>
        </p:nvSpPr>
        <p:spPr>
          <a:xfrm>
            <a:off x="2794947" y="2204280"/>
            <a:ext cx="357607" cy="290115"/>
          </a:xfrm>
          <a:noFill/>
        </p:spPr>
        <p:txBody>
          <a:bodyPr lIns="91440" tIns="45720" rIns="91440" bIns="4572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solidFill>
                  <a:srgbClr val="2CD134"/>
                </a:solidFill>
                <a:latin typeface="+mj-lt"/>
              </a:rPr>
              <a:t>B</a:t>
            </a:r>
            <a:endParaRPr lang="en-US" sz="1800" b="1" i="0" u="none" strike="noStrike" kern="1200" cap="none" spc="0" normalizeH="0" baseline="0" noProof="0">
              <a:ln>
                <a:noFill/>
              </a:ln>
              <a:solidFill>
                <a:srgbClr val="2CD1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cs typeface="Arial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721353D-789F-A480-9FCE-441710CBE8C0}"/>
              </a:ext>
            </a:extLst>
          </p:cNvPr>
          <p:cNvCxnSpPr>
            <a:cxnSpLocks/>
          </p:cNvCxnSpPr>
          <p:nvPr/>
        </p:nvCxnSpPr>
        <p:spPr>
          <a:xfrm>
            <a:off x="2428135" y="2376285"/>
            <a:ext cx="422012" cy="0"/>
          </a:xfrm>
          <a:prstGeom prst="line">
            <a:avLst/>
          </a:prstGeom>
          <a:ln w="6350">
            <a:solidFill>
              <a:srgbClr val="00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5" descr="Marker with solid fill">
            <a:extLst>
              <a:ext uri="{FF2B5EF4-FFF2-40B4-BE49-F238E27FC236}">
                <a16:creationId xmlns:a16="http://schemas.microsoft.com/office/drawing/2014/main" id="{A08A2E7B-EA44-1813-5956-F421CAE4835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9444" y="1324260"/>
            <a:ext cx="236220" cy="23622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3CC9F4E-3EB8-FCE7-7068-FD1D32376469}"/>
              </a:ext>
            </a:extLst>
          </p:cNvPr>
          <p:cNvSpPr txBox="1">
            <a:spLocks/>
          </p:cNvSpPr>
          <p:nvPr/>
        </p:nvSpPr>
        <p:spPr>
          <a:xfrm>
            <a:off x="2091026" y="1270365"/>
            <a:ext cx="357607" cy="290115"/>
          </a:xfrm>
          <a:noFill/>
        </p:spPr>
        <p:txBody>
          <a:bodyPr lIns="91440" tIns="45720" rIns="91440" bIns="4572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solidFill>
                  <a:srgbClr val="2CD134"/>
                </a:solidFill>
                <a:latin typeface="+mj-lt"/>
              </a:rPr>
              <a:t>A</a:t>
            </a:r>
            <a:endParaRPr lang="en-US" sz="1800" b="1" i="0" u="none" strike="noStrike" kern="1200" cap="none" spc="0" normalizeH="0" baseline="0" noProof="0">
              <a:ln>
                <a:noFill/>
              </a:ln>
              <a:solidFill>
                <a:srgbClr val="2CD1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cs typeface="Arial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C1870C-3261-6CE1-CBE0-71865DACAC3B}"/>
              </a:ext>
            </a:extLst>
          </p:cNvPr>
          <p:cNvCxnSpPr>
            <a:cxnSpLocks/>
          </p:cNvCxnSpPr>
          <p:nvPr/>
        </p:nvCxnSpPr>
        <p:spPr>
          <a:xfrm>
            <a:off x="1724213" y="1442370"/>
            <a:ext cx="422012" cy="0"/>
          </a:xfrm>
          <a:prstGeom prst="line">
            <a:avLst/>
          </a:prstGeom>
          <a:ln w="6350">
            <a:solidFill>
              <a:srgbClr val="00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26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161EC-E716-58CC-82AF-3AB23A4A1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FD979F5-2D0F-0F9B-13AA-2C522327AE54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4997655" cy="533649"/>
          </a:xfrm>
          <a:noFill/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RESULTS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D24A38C-41F3-2BF8-81B0-EAD9F2E99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086169"/>
              </p:ext>
            </p:extLst>
          </p:nvPr>
        </p:nvGraphicFramePr>
        <p:xfrm>
          <a:off x="495013" y="905090"/>
          <a:ext cx="5820374" cy="2305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000">
                  <a:extLst>
                    <a:ext uri="{9D8B030D-6E8A-4147-A177-3AD203B41FA5}">
                      <a16:colId xmlns:a16="http://schemas.microsoft.com/office/drawing/2014/main" val="534729254"/>
                    </a:ext>
                  </a:extLst>
                </a:gridCol>
                <a:gridCol w="894730">
                  <a:extLst>
                    <a:ext uri="{9D8B030D-6E8A-4147-A177-3AD203B41FA5}">
                      <a16:colId xmlns:a16="http://schemas.microsoft.com/office/drawing/2014/main" val="3696573577"/>
                    </a:ext>
                  </a:extLst>
                </a:gridCol>
                <a:gridCol w="566064">
                  <a:extLst>
                    <a:ext uri="{9D8B030D-6E8A-4147-A177-3AD203B41FA5}">
                      <a16:colId xmlns:a16="http://schemas.microsoft.com/office/drawing/2014/main" val="3620827681"/>
                    </a:ext>
                  </a:extLst>
                </a:gridCol>
                <a:gridCol w="703973">
                  <a:extLst>
                    <a:ext uri="{9D8B030D-6E8A-4147-A177-3AD203B41FA5}">
                      <a16:colId xmlns:a16="http://schemas.microsoft.com/office/drawing/2014/main" val="139823790"/>
                    </a:ext>
                  </a:extLst>
                </a:gridCol>
                <a:gridCol w="758947">
                  <a:extLst>
                    <a:ext uri="{9D8B030D-6E8A-4147-A177-3AD203B41FA5}">
                      <a16:colId xmlns:a16="http://schemas.microsoft.com/office/drawing/2014/main" val="1836302894"/>
                    </a:ext>
                  </a:extLst>
                </a:gridCol>
                <a:gridCol w="629847">
                  <a:extLst>
                    <a:ext uri="{9D8B030D-6E8A-4147-A177-3AD203B41FA5}">
                      <a16:colId xmlns:a16="http://schemas.microsoft.com/office/drawing/2014/main" val="1543931359"/>
                    </a:ext>
                  </a:extLst>
                </a:gridCol>
                <a:gridCol w="699379">
                  <a:extLst>
                    <a:ext uri="{9D8B030D-6E8A-4147-A177-3AD203B41FA5}">
                      <a16:colId xmlns:a16="http://schemas.microsoft.com/office/drawing/2014/main" val="1794634460"/>
                    </a:ext>
                  </a:extLst>
                </a:gridCol>
                <a:gridCol w="864434">
                  <a:extLst>
                    <a:ext uri="{9D8B030D-6E8A-4147-A177-3AD203B41FA5}">
                      <a16:colId xmlns:a16="http://schemas.microsoft.com/office/drawing/2014/main" val="3492930178"/>
                    </a:ext>
                  </a:extLst>
                </a:gridCol>
              </a:tblGrid>
              <a:tr h="4747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Location</a:t>
                      </a:r>
                    </a:p>
                  </a:txBody>
                  <a:tcPr anchor="ctr">
                    <a:solidFill>
                      <a:srgbClr val="00A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Location Name</a:t>
                      </a:r>
                    </a:p>
                  </a:txBody>
                  <a:tcPr anchor="ctr">
                    <a:solidFill>
                      <a:srgbClr val="00A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A5D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Aircraft Noise Events</a:t>
                      </a:r>
                    </a:p>
                  </a:txBody>
                  <a:tcPr anchor="ctr">
                    <a:solidFill>
                      <a:srgbClr val="00A5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A5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A5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A5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Community Noise Events</a:t>
                      </a:r>
                    </a:p>
                  </a:txBody>
                  <a:tcPr anchor="ctr">
                    <a:solidFill>
                      <a:srgbClr val="00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170222"/>
                  </a:ext>
                </a:extLst>
              </a:tr>
              <a:tr h="841963">
                <a:tc>
                  <a:txBody>
                    <a:bodyPr/>
                    <a:lstStyle/>
                    <a:p>
                      <a:pPr algn="ctr"/>
                      <a:endParaRPr lang="en-US" sz="900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Time on Site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Average # of Daily Events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Average Event Duration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Cum. Average Daily Duration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Peak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n-US" sz="900" err="1">
                          <a:solidFill>
                            <a:srgbClr val="000000"/>
                          </a:solidFill>
                        </a:rPr>
                        <a:t>LMax</a:t>
                      </a: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)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Peak</a:t>
                      </a:r>
                      <a:endParaRPr lang="en-US" sz="900" b="0" i="0" u="none" strike="noStrike" noProof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(</a:t>
                      </a:r>
                      <a:r>
                        <a:rPr lang="en-US" sz="900" b="0" i="0" u="none" strike="noStrike" noProof="0" err="1">
                          <a:solidFill>
                            <a:srgbClr val="000000"/>
                          </a:solidFill>
                          <a:latin typeface="Arial"/>
                        </a:rPr>
                        <a:t>LMax</a:t>
                      </a: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endParaRPr lang="en-US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045423"/>
                  </a:ext>
                </a:extLst>
              </a:tr>
              <a:tr h="480422"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Phase IV</a:t>
                      </a:r>
                      <a:endParaRPr lang="en-US" sz="900" b="0" i="0" u="none" strike="noStrike" noProof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 – Main Entrance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~111 days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31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20 seconds</a:t>
                      </a:r>
                      <a:endParaRPr lang="en-US" sz="900" b="0" i="0" u="none" strike="noStrike" noProof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10 minutes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102 dB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105 dB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383901"/>
                  </a:ext>
                </a:extLst>
              </a:tr>
              <a:tr h="4804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 – Robinson / Ops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~111 days</a:t>
                      </a:r>
                      <a:endParaRPr lang="en-US" sz="900" b="0" i="0" u="none" strike="noStrike" noProof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42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20 seconds</a:t>
                      </a:r>
                      <a:endParaRPr lang="en-US" sz="900" b="0" i="0" u="none" strike="noStrike" noProof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14 minutes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</a:rPr>
                        <a:t>93 dB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i="0">
                          <a:solidFill>
                            <a:srgbClr val="000000"/>
                          </a:solidFill>
                        </a:rPr>
                        <a:t>109 dB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40392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20B7FEF-D2D9-A227-EF2A-AB0605F3A297}"/>
              </a:ext>
            </a:extLst>
          </p:cNvPr>
          <p:cNvSpPr txBox="1"/>
          <p:nvPr/>
        </p:nvSpPr>
        <p:spPr>
          <a:xfrm>
            <a:off x="6634846" y="905727"/>
            <a:ext cx="2391390" cy="33302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>
                <a:solidFill>
                  <a:srgbClr val="00A5D5"/>
                </a:solidFill>
              </a:rPr>
              <a:t>✈</a:t>
            </a:r>
            <a:r>
              <a:rPr lang="en-US" sz="1500">
                <a:solidFill>
                  <a:srgbClr val="1F1F1F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This data set reflects the noise monitors currently on airport property </a:t>
            </a:r>
            <a:r>
              <a:rPr lang="en-US" b="1" u="sng">
                <a:solidFill>
                  <a:schemeClr val="tx1"/>
                </a:solidFill>
              </a:rPr>
              <a:t>in closest proximity</a:t>
            </a:r>
            <a:r>
              <a:rPr lang="en-US">
                <a:solidFill>
                  <a:schemeClr val="tx1"/>
                </a:solidFill>
              </a:rPr>
              <a:t> to arriving and departing aircraft.</a:t>
            </a:r>
          </a:p>
          <a:p>
            <a:pPr>
              <a:lnSpc>
                <a:spcPct val="150000"/>
              </a:lnSpc>
            </a:pPr>
            <a:endParaRPr lang="en-US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500">
                <a:solidFill>
                  <a:srgbClr val="00A5D5"/>
                </a:solidFill>
              </a:rPr>
              <a:t>✈ </a:t>
            </a:r>
            <a:r>
              <a:rPr lang="en-US">
                <a:solidFill>
                  <a:schemeClr val="tx1"/>
                </a:solidFill>
              </a:rPr>
              <a:t>Data gaps may exist due to temporary outage of Monitor B near </a:t>
            </a:r>
            <a:r>
              <a:rPr lang="en-US" err="1">
                <a:solidFill>
                  <a:schemeClr val="tx1"/>
                </a:solidFill>
              </a:rPr>
              <a:t>Robsinon</a:t>
            </a:r>
            <a:r>
              <a:rPr lang="en-US">
                <a:solidFill>
                  <a:schemeClr val="tx1"/>
                </a:solidFill>
              </a:rPr>
              <a:t>/Ops.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6C67B8C-9662-C7D4-4132-D763750FD3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2984379"/>
              </p:ext>
            </p:extLst>
          </p:nvPr>
        </p:nvGraphicFramePr>
        <p:xfrm>
          <a:off x="1301672" y="3318615"/>
          <a:ext cx="5013716" cy="1971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CE3AF5-838C-E4C7-6EA7-43977E5D0544}"/>
              </a:ext>
            </a:extLst>
          </p:cNvPr>
          <p:cNvCxnSpPr>
            <a:cxnSpLocks/>
          </p:cNvCxnSpPr>
          <p:nvPr/>
        </p:nvCxnSpPr>
        <p:spPr>
          <a:xfrm flipH="1">
            <a:off x="6468686" y="1215028"/>
            <a:ext cx="0" cy="3020906"/>
          </a:xfrm>
          <a:prstGeom prst="line">
            <a:avLst/>
          </a:prstGeom>
          <a:ln w="9525">
            <a:solidFill>
              <a:srgbClr val="B0ED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AB35729-BC87-CC2E-6F4E-78B6BDAA2AF2}"/>
              </a:ext>
            </a:extLst>
          </p:cNvPr>
          <p:cNvSpPr txBox="1"/>
          <p:nvPr/>
        </p:nvSpPr>
        <p:spPr>
          <a:xfrm>
            <a:off x="7197436" y="203598"/>
            <a:ext cx="1773382" cy="4462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US" sz="1200" i="1">
                <a:solidFill>
                  <a:srgbClr val="00A5D5"/>
                </a:solidFill>
              </a:rPr>
              <a:t>✈</a:t>
            </a:r>
            <a:r>
              <a:rPr lang="en-US" sz="1200" i="1">
                <a:solidFill>
                  <a:srgbClr val="1F1F1F"/>
                </a:solidFill>
              </a:rPr>
              <a:t> </a:t>
            </a:r>
            <a:r>
              <a:rPr lang="en-US" sz="1100" i="1">
                <a:solidFill>
                  <a:schemeClr val="tx1"/>
                </a:solidFill>
              </a:rPr>
              <a:t>All data captured from 5/1/2025-8/20/2025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D2D9A95-0406-5EAF-6C4B-876004C47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646498"/>
              </p:ext>
            </p:extLst>
          </p:nvPr>
        </p:nvGraphicFramePr>
        <p:xfrm>
          <a:off x="430189" y="3558683"/>
          <a:ext cx="959553" cy="960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9553">
                  <a:extLst>
                    <a:ext uri="{9D8B030D-6E8A-4147-A177-3AD203B41FA5}">
                      <a16:colId xmlns:a16="http://schemas.microsoft.com/office/drawing/2014/main" val="1217768432"/>
                    </a:ext>
                  </a:extLst>
                </a:gridCol>
              </a:tblGrid>
              <a:tr h="480422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solidFill>
                            <a:schemeClr val="tx1"/>
                          </a:solidFill>
                        </a:rPr>
                        <a:t>A – Main Entrance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594778"/>
                  </a:ext>
                </a:extLst>
              </a:tr>
              <a:tr h="480422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solidFill>
                            <a:schemeClr val="tx1"/>
                          </a:solidFill>
                        </a:rPr>
                        <a:t>B – Robinson / Ops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824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2342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B450D-5DE4-7A5B-FE9D-181DBCFC9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DE73EBB-7D45-3A9C-F17B-FCB4BE969052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5903691" cy="533649"/>
          </a:xfrm>
          <a:noFill/>
        </p:spPr>
        <p:txBody>
          <a:bodyPr lIns="91440" tIns="45720" rIns="91440" bIns="4572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TOTAL RESULTS</a:t>
            </a:r>
            <a:endParaRPr lang="en-US">
              <a:solidFill>
                <a:sysClr val="window" lastClr="FFFFFF"/>
              </a:solidFill>
              <a:ea typeface="+mj-ea"/>
              <a:cs typeface="+mj-cs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CD6A4D6-067D-C00F-661A-FF98794601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5169566"/>
              </p:ext>
            </p:extLst>
          </p:nvPr>
        </p:nvGraphicFramePr>
        <p:xfrm>
          <a:off x="459901" y="1603591"/>
          <a:ext cx="4112099" cy="3225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AFA8350-BEA0-CC20-9290-A02C22A937D1}"/>
              </a:ext>
            </a:extLst>
          </p:cNvPr>
          <p:cNvCxnSpPr>
            <a:cxnSpLocks/>
          </p:cNvCxnSpPr>
          <p:nvPr/>
        </p:nvCxnSpPr>
        <p:spPr>
          <a:xfrm flipH="1">
            <a:off x="4766556" y="1151467"/>
            <a:ext cx="0" cy="3020906"/>
          </a:xfrm>
          <a:prstGeom prst="line">
            <a:avLst/>
          </a:prstGeom>
          <a:ln w="9525">
            <a:solidFill>
              <a:srgbClr val="B0ED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9C68E55-8F2B-21D9-264E-A35E7994F490}"/>
              </a:ext>
            </a:extLst>
          </p:cNvPr>
          <p:cNvSpPr txBox="1"/>
          <p:nvPr/>
        </p:nvSpPr>
        <p:spPr>
          <a:xfrm>
            <a:off x="900168" y="915277"/>
            <a:ext cx="2879352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500" b="1">
                <a:solidFill>
                  <a:schemeClr val="tx1"/>
                </a:solidFill>
              </a:rPr>
              <a:t>Aircraft noise events by aircraft category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88DCF5-54A4-274C-1DFB-51595BEC567F}"/>
              </a:ext>
            </a:extLst>
          </p:cNvPr>
          <p:cNvSpPr txBox="1"/>
          <p:nvPr/>
        </p:nvSpPr>
        <p:spPr>
          <a:xfrm>
            <a:off x="5174901" y="1610392"/>
            <a:ext cx="3250126" cy="201446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>
                <a:solidFill>
                  <a:srgbClr val="00A5D5"/>
                </a:solidFill>
              </a:rPr>
              <a:t>✈</a:t>
            </a:r>
            <a:r>
              <a:rPr lang="en-US" sz="1500">
                <a:solidFill>
                  <a:srgbClr val="1F1F1F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Of all total aircraft-related noise events registered between 5/1-8/20, approximately 47% were related to commercial aircraft, with the remaining 53% a combination of business jets, helicopters, pistons and turboprops.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066C9A-79CB-B5F4-3B96-C59BF9C0FCA4}"/>
              </a:ext>
            </a:extLst>
          </p:cNvPr>
          <p:cNvSpPr txBox="1"/>
          <p:nvPr/>
        </p:nvSpPr>
        <p:spPr>
          <a:xfrm>
            <a:off x="7197436" y="203598"/>
            <a:ext cx="1773382" cy="4462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US" sz="1200" i="1">
                <a:solidFill>
                  <a:srgbClr val="00A5D5"/>
                </a:solidFill>
              </a:rPr>
              <a:t>✈</a:t>
            </a:r>
            <a:r>
              <a:rPr lang="en-US" sz="1200" i="1">
                <a:solidFill>
                  <a:srgbClr val="1F1F1F"/>
                </a:solidFill>
              </a:rPr>
              <a:t> </a:t>
            </a:r>
            <a:r>
              <a:rPr lang="en-US" sz="1100" i="1">
                <a:solidFill>
                  <a:schemeClr val="tx1"/>
                </a:solidFill>
              </a:rPr>
              <a:t>All data captured from 5/1/2025-8/20/2025</a:t>
            </a:r>
          </a:p>
        </p:txBody>
      </p:sp>
    </p:spTree>
    <p:extLst>
      <p:ext uri="{BB962C8B-B14F-4D97-AF65-F5344CB8AC3E}">
        <p14:creationId xmlns:p14="http://schemas.microsoft.com/office/powerpoint/2010/main" val="906393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33AA1-7967-9400-FB02-63358315D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ED6745-ACEA-2F1A-D4A2-9A8DE6FBAE70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5903691" cy="533649"/>
          </a:xfrm>
          <a:noFill/>
        </p:spPr>
        <p:txBody>
          <a:bodyPr lIns="91440" tIns="45720" rIns="91440" bIns="4572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TOTAL RESULTS</a:t>
            </a:r>
            <a:endParaRPr lang="en-US">
              <a:solidFill>
                <a:sysClr val="window" lastClr="FFFFFF"/>
              </a:solidFill>
              <a:ea typeface="+mj-ea"/>
              <a:cs typeface="+mj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92CAA-E902-E665-FACD-7D4876B5EDB5}"/>
              </a:ext>
            </a:extLst>
          </p:cNvPr>
          <p:cNvSpPr txBox="1"/>
          <p:nvPr/>
        </p:nvSpPr>
        <p:spPr>
          <a:xfrm>
            <a:off x="1686118" y="1087232"/>
            <a:ext cx="2367280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500" b="1">
                <a:solidFill>
                  <a:schemeClr val="tx1"/>
                </a:solidFill>
              </a:rPr>
              <a:t>Aircraft noise events by decibel range</a:t>
            </a:r>
            <a:endParaRPr lang="en-US" b="1">
              <a:solidFill>
                <a:schemeClr val="tx1"/>
              </a:solidFill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9EDFB7A0-48FA-6011-B2D8-61AD0B03E4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0469874"/>
              </p:ext>
            </p:extLst>
          </p:nvPr>
        </p:nvGraphicFramePr>
        <p:xfrm>
          <a:off x="309133" y="2032581"/>
          <a:ext cx="5118544" cy="1971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C78DD05-A9D4-A9AD-A1D7-9A2E861056CE}"/>
              </a:ext>
            </a:extLst>
          </p:cNvPr>
          <p:cNvSpPr txBox="1"/>
          <p:nvPr/>
        </p:nvSpPr>
        <p:spPr>
          <a:xfrm>
            <a:off x="6119402" y="1554759"/>
            <a:ext cx="2634365" cy="14345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>
                <a:solidFill>
                  <a:srgbClr val="00A5D5"/>
                </a:solidFill>
              </a:rPr>
              <a:t>✈</a:t>
            </a:r>
            <a:r>
              <a:rPr lang="en-US" sz="1500">
                <a:solidFill>
                  <a:srgbClr val="1F1F1F"/>
                </a:solidFill>
              </a:rPr>
              <a:t> </a:t>
            </a:r>
            <a:r>
              <a:rPr lang="en-US" sz="1500">
                <a:solidFill>
                  <a:schemeClr val="tx1"/>
                </a:solidFill>
              </a:rPr>
              <a:t>A slight majority of aircraft-related noise events registered between 75-84 dB </a:t>
            </a:r>
            <a:r>
              <a:rPr lang="en-US" sz="1500" err="1">
                <a:solidFill>
                  <a:schemeClr val="tx1"/>
                </a:solidFill>
              </a:rPr>
              <a:t>Lmax</a:t>
            </a:r>
            <a:r>
              <a:rPr lang="en-US" sz="1500">
                <a:solidFill>
                  <a:schemeClr val="tx1"/>
                </a:solidFill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AC65E59-797B-307B-A13C-94D9AEE860EE}"/>
              </a:ext>
            </a:extLst>
          </p:cNvPr>
          <p:cNvCxnSpPr>
            <a:cxnSpLocks/>
          </p:cNvCxnSpPr>
          <p:nvPr/>
        </p:nvCxnSpPr>
        <p:spPr>
          <a:xfrm flipH="1">
            <a:off x="5759131" y="1222272"/>
            <a:ext cx="0" cy="3020906"/>
          </a:xfrm>
          <a:prstGeom prst="line">
            <a:avLst/>
          </a:prstGeom>
          <a:ln w="9525">
            <a:solidFill>
              <a:srgbClr val="B0ED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D8296DA-E8CF-241E-C3BE-C08D047E95F3}"/>
              </a:ext>
            </a:extLst>
          </p:cNvPr>
          <p:cNvSpPr txBox="1"/>
          <p:nvPr/>
        </p:nvSpPr>
        <p:spPr>
          <a:xfrm>
            <a:off x="7197436" y="203598"/>
            <a:ext cx="1773382" cy="4462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US" sz="1200" i="1">
                <a:solidFill>
                  <a:srgbClr val="00A5D5"/>
                </a:solidFill>
              </a:rPr>
              <a:t>✈</a:t>
            </a:r>
            <a:r>
              <a:rPr lang="en-US" sz="1200" i="1">
                <a:solidFill>
                  <a:srgbClr val="1F1F1F"/>
                </a:solidFill>
              </a:rPr>
              <a:t> </a:t>
            </a:r>
            <a:r>
              <a:rPr lang="en-US" sz="1100" i="1">
                <a:solidFill>
                  <a:schemeClr val="tx1"/>
                </a:solidFill>
              </a:rPr>
              <a:t>All data captured from 5/1/2025-8/20/2025</a:t>
            </a:r>
          </a:p>
        </p:txBody>
      </p:sp>
    </p:spTree>
    <p:extLst>
      <p:ext uri="{BB962C8B-B14F-4D97-AF65-F5344CB8AC3E}">
        <p14:creationId xmlns:p14="http://schemas.microsoft.com/office/powerpoint/2010/main" val="1519914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DB2DD-8B85-1008-950D-61F81C550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0D0E19B-8723-6EC7-5B32-1717EC45DC4C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5903691" cy="533649"/>
          </a:xfrm>
          <a:noFill/>
        </p:spPr>
        <p:txBody>
          <a:bodyPr lIns="91440" tIns="45720" rIns="91440" bIns="4572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TOTAL RESULTS</a:t>
            </a:r>
            <a:endParaRPr lang="en-US">
              <a:solidFill>
                <a:sysClr val="window" lastClr="FFFFFF"/>
              </a:solidFill>
              <a:ea typeface="+mj-ea"/>
              <a:cs typeface="+mj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E4DA97-004D-69B5-0DFC-DE762BCC404E}"/>
              </a:ext>
            </a:extLst>
          </p:cNvPr>
          <p:cNvSpPr txBox="1"/>
          <p:nvPr/>
        </p:nvSpPr>
        <p:spPr>
          <a:xfrm>
            <a:off x="951287" y="1087232"/>
            <a:ext cx="4342073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500" b="1">
                <a:solidFill>
                  <a:schemeClr val="tx1"/>
                </a:solidFill>
              </a:rPr>
              <a:t>Average aircraft noise events by time of day (2hr blocks)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B03924-6224-3DBE-3017-76032DA37366}"/>
              </a:ext>
            </a:extLst>
          </p:cNvPr>
          <p:cNvSpPr txBox="1"/>
          <p:nvPr/>
        </p:nvSpPr>
        <p:spPr>
          <a:xfrm>
            <a:off x="7197436" y="203598"/>
            <a:ext cx="1773382" cy="4462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US" sz="1200" i="1">
                <a:solidFill>
                  <a:srgbClr val="00A5D5"/>
                </a:solidFill>
              </a:rPr>
              <a:t>✈</a:t>
            </a:r>
            <a:r>
              <a:rPr lang="en-US" sz="1200" i="1">
                <a:solidFill>
                  <a:srgbClr val="1F1F1F"/>
                </a:solidFill>
              </a:rPr>
              <a:t> </a:t>
            </a:r>
            <a:r>
              <a:rPr lang="en-US" sz="1100" i="1">
                <a:solidFill>
                  <a:schemeClr val="tx1"/>
                </a:solidFill>
              </a:rPr>
              <a:t>All data captured from 5/1/2025-8/20/2025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15F938E-9FA0-3442-DA23-87283B9DCB6D}"/>
              </a:ext>
            </a:extLst>
          </p:cNvPr>
          <p:cNvCxnSpPr>
            <a:cxnSpLocks/>
          </p:cNvCxnSpPr>
          <p:nvPr/>
        </p:nvCxnSpPr>
        <p:spPr>
          <a:xfrm flipH="1">
            <a:off x="5869093" y="1200035"/>
            <a:ext cx="0" cy="3020906"/>
          </a:xfrm>
          <a:prstGeom prst="line">
            <a:avLst/>
          </a:prstGeom>
          <a:ln w="9525">
            <a:solidFill>
              <a:srgbClr val="B0ED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454C992-9E35-E9D1-CC36-020EC5C459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6668535"/>
              </p:ext>
            </p:extLst>
          </p:nvPr>
        </p:nvGraphicFramePr>
        <p:xfrm>
          <a:off x="502420" y="1641230"/>
          <a:ext cx="4960273" cy="2910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9B9CAF3-BFDC-E7F1-19FC-D901B1163879}"/>
              </a:ext>
            </a:extLst>
          </p:cNvPr>
          <p:cNvSpPr txBox="1"/>
          <p:nvPr/>
        </p:nvSpPr>
        <p:spPr>
          <a:xfrm>
            <a:off x="6119402" y="2059372"/>
            <a:ext cx="2634365" cy="108831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>
                <a:solidFill>
                  <a:srgbClr val="00A5D5"/>
                </a:solidFill>
              </a:rPr>
              <a:t>✈</a:t>
            </a:r>
            <a:r>
              <a:rPr lang="en-US" sz="1500">
                <a:solidFill>
                  <a:srgbClr val="1F1F1F"/>
                </a:solidFill>
              </a:rPr>
              <a:t> </a:t>
            </a:r>
            <a:r>
              <a:rPr lang="en-US" sz="1500">
                <a:solidFill>
                  <a:schemeClr val="tx1"/>
                </a:solidFill>
              </a:rPr>
              <a:t>On average, aircraft noise events peak between 2:00PM – 4:00PM daily.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5DAC9-DF3C-2944-D23F-86BD7383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59A3B80-679A-96F0-07AA-C2DD547E7DE7}"/>
              </a:ext>
            </a:extLst>
          </p:cNvPr>
          <p:cNvSpPr txBox="1">
            <a:spLocks/>
          </p:cNvSpPr>
          <p:nvPr/>
        </p:nvSpPr>
        <p:spPr>
          <a:xfrm>
            <a:off x="430190" y="263643"/>
            <a:ext cx="5903691" cy="533649"/>
          </a:xfrm>
          <a:noFill/>
        </p:spPr>
        <p:txBody>
          <a:bodyPr lIns="91440" tIns="45720" rIns="91440" bIns="4572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 heavy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400">
                <a:solidFill>
                  <a:sysClr val="window" lastClr="FFFFFF"/>
                </a:solidFill>
                <a:latin typeface="+mj-lt"/>
              </a:rPr>
              <a:t>NOISE INQUIRIES</a:t>
            </a:r>
            <a:endParaRPr lang="en-US">
              <a:solidFill>
                <a:sysClr val="window" lastClr="FFFFFF"/>
              </a:solidFill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683119-492E-6C0D-5F01-1C203EE742AD}"/>
              </a:ext>
            </a:extLst>
          </p:cNvPr>
          <p:cNvSpPr txBox="1"/>
          <p:nvPr/>
        </p:nvSpPr>
        <p:spPr>
          <a:xfrm>
            <a:off x="5411038" y="1222272"/>
            <a:ext cx="3140108" cy="266079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>
                <a:solidFill>
                  <a:srgbClr val="00A5D5"/>
                </a:solidFill>
              </a:rPr>
              <a:t>✈</a:t>
            </a:r>
            <a:r>
              <a:rPr lang="en-US" sz="1500">
                <a:solidFill>
                  <a:srgbClr val="1F1F1F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There were 30 unique inquirers which generated 69 total inquiries.</a:t>
            </a:r>
          </a:p>
          <a:p>
            <a:pPr>
              <a:lnSpc>
                <a:spcPct val="150000"/>
              </a:lnSpc>
            </a:pPr>
            <a:endParaRPr lang="en-US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>
                <a:solidFill>
                  <a:srgbClr val="00A5D5"/>
                </a:solidFill>
              </a:rPr>
              <a:t>✈  </a:t>
            </a:r>
            <a:r>
              <a:rPr lang="en-US">
                <a:solidFill>
                  <a:schemeClr val="tx1"/>
                </a:solidFill>
              </a:rPr>
              <a:t>Most inquiries were related to low flying aircraft (10x), followed by too late (9x). </a:t>
            </a:r>
          </a:p>
          <a:p>
            <a:pPr>
              <a:lnSpc>
                <a:spcPct val="150000"/>
              </a:lnSpc>
            </a:pPr>
            <a:endParaRPr lang="en-US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D69D738-BC5B-B945-7670-98BCB8F53FAE}"/>
              </a:ext>
            </a:extLst>
          </p:cNvPr>
          <p:cNvCxnSpPr>
            <a:cxnSpLocks/>
          </p:cNvCxnSpPr>
          <p:nvPr/>
        </p:nvCxnSpPr>
        <p:spPr>
          <a:xfrm flipH="1">
            <a:off x="5008418" y="1222272"/>
            <a:ext cx="0" cy="3020906"/>
          </a:xfrm>
          <a:prstGeom prst="line">
            <a:avLst/>
          </a:prstGeom>
          <a:ln w="9525">
            <a:solidFill>
              <a:srgbClr val="B0ED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141A4B5-5231-DBE6-120C-BD239FC74A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4066565"/>
              </p:ext>
            </p:extLst>
          </p:nvPr>
        </p:nvGraphicFramePr>
        <p:xfrm>
          <a:off x="644981" y="1620590"/>
          <a:ext cx="4112099" cy="3522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A753721-32BD-B79F-742E-F1F8DA4B7F2E}"/>
              </a:ext>
            </a:extLst>
          </p:cNvPr>
          <p:cNvSpPr txBox="1"/>
          <p:nvPr/>
        </p:nvSpPr>
        <p:spPr>
          <a:xfrm>
            <a:off x="1396616" y="945273"/>
            <a:ext cx="2608831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500" b="1">
                <a:solidFill>
                  <a:schemeClr val="tx1"/>
                </a:solidFill>
              </a:rPr>
              <a:t>Noise inquiries by reason (unique users)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5AA648-C8FF-0551-B7E6-3AF7C47D1BCE}"/>
              </a:ext>
            </a:extLst>
          </p:cNvPr>
          <p:cNvSpPr txBox="1"/>
          <p:nvPr/>
        </p:nvSpPr>
        <p:spPr>
          <a:xfrm>
            <a:off x="7197436" y="203598"/>
            <a:ext cx="1773382" cy="4462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US" sz="1200" i="1">
                <a:solidFill>
                  <a:srgbClr val="00A5D5"/>
                </a:solidFill>
              </a:rPr>
              <a:t>✈</a:t>
            </a:r>
            <a:r>
              <a:rPr lang="en-US" sz="1200" i="1">
                <a:solidFill>
                  <a:srgbClr val="1F1F1F"/>
                </a:solidFill>
              </a:rPr>
              <a:t> </a:t>
            </a:r>
            <a:r>
              <a:rPr lang="en-US" sz="1100" i="1">
                <a:solidFill>
                  <a:schemeClr val="tx1"/>
                </a:solidFill>
              </a:rPr>
              <a:t>All data captured from 5/1/2025-8/20/2025</a:t>
            </a:r>
          </a:p>
        </p:txBody>
      </p:sp>
    </p:spTree>
    <p:extLst>
      <p:ext uri="{BB962C8B-B14F-4D97-AF65-F5344CB8AC3E}">
        <p14:creationId xmlns:p14="http://schemas.microsoft.com/office/powerpoint/2010/main" val="1914665103"/>
      </p:ext>
    </p:extLst>
  </p:cSld>
  <p:clrMapOvr>
    <a:masterClrMapping/>
  </p:clrMapOvr>
</p:sld>
</file>

<file path=ppt/theme/theme1.xml><?xml version="1.0" encoding="utf-8"?>
<a:theme xmlns:a="http://schemas.openxmlformats.org/drawingml/2006/main" name="Plane Flying in the Sky by Slidesgo">
  <a:themeElements>
    <a:clrScheme name="Simple Light">
      <a:dk1>
        <a:srgbClr val="FFFFFF"/>
      </a:dk1>
      <a:lt1>
        <a:srgbClr val="384957"/>
      </a:lt1>
      <a:dk2>
        <a:srgbClr val="DBEE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492259-b490-4aa8-b7ec-138444ae2049" xsi:nil="true"/>
    <lcf76f155ced4ddcb4097134ff3c332f xmlns="558c4a72-dc13-45e1-a5a2-6b439a06f63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D376F754CACD40AC54CD07F8DED8FC" ma:contentTypeVersion="13" ma:contentTypeDescription="Create a new document." ma:contentTypeScope="" ma:versionID="703e5c34aaa1fc41043010d686019b88">
  <xsd:schema xmlns:xsd="http://www.w3.org/2001/XMLSchema" xmlns:xs="http://www.w3.org/2001/XMLSchema" xmlns:p="http://schemas.microsoft.com/office/2006/metadata/properties" xmlns:ns2="558c4a72-dc13-45e1-a5a2-6b439a06f63f" xmlns:ns3="f7492259-b490-4aa8-b7ec-138444ae2049" targetNamespace="http://schemas.microsoft.com/office/2006/metadata/properties" ma:root="true" ma:fieldsID="ce79233fcaedfe9b782560023f9874f5" ns2:_="" ns3:_="">
    <xsd:import namespace="558c4a72-dc13-45e1-a5a2-6b439a06f63f"/>
    <xsd:import namespace="f7492259-b490-4aa8-b7ec-138444ae2049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8c4a72-dc13-45e1-a5a2-6b439a06f63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42c1be76-2269-4420-9f47-8cbb362f99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92259-b490-4aa8-b7ec-138444ae204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cfda33-7b87-45f0-bd89-0ea6097e5a0a}" ma:internalName="TaxCatchAll" ma:showField="CatchAllData" ma:web="f7492259-b490-4aa8-b7ec-138444ae20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C856E-9DC4-4E05-B6E0-B191ABC67B4F}">
  <ds:schemaRefs>
    <ds:schemaRef ds:uri="558c4a72-dc13-45e1-a5a2-6b439a06f63f"/>
    <ds:schemaRef ds:uri="f7492259-b490-4aa8-b7ec-138444ae20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E8496C5-CA1E-4390-A8F0-589AB46E2F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6DF300-6140-4D0C-929E-99609FC55EEB}">
  <ds:schemaRefs>
    <ds:schemaRef ds:uri="558c4a72-dc13-45e1-a5a2-6b439a06f63f"/>
    <ds:schemaRef ds:uri="f7492259-b490-4aa8-b7ec-138444ae204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Plane Flying in the Sky by Slidesgo</vt:lpstr>
      <vt:lpstr>September 17,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2026-04-15T18:47:22Z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0x01010014D376F754CACD40AC54CD07F8DED8FC</vt:lpwstr>
  </property>
  <property fmtid="{D5CDD505-2E9C-101B-9397-08002B2CF9AE}" pid="3" name="MediaServiceImageTags">
    <vt:lpwstr/>
  </property>
</Properties>
</file>